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921C6-BA94-4B7C-A77A-92D08DE526DB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EDA7B-8FEC-4D9C-84C8-9C6F78BA5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BE1CE6-B3B2-4075-B6EB-6B12D81D344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AEE1DC-68C5-4769-972D-5D8025C99F03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E40616-5507-42F7-B57D-3189F27C9139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1319EC-E02B-4D70-8208-F0426F6850CF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E5EFE9-9AC1-4828-B437-8C094300038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97DCD2-3BB1-4383-B316-17E0D7ED0A56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B15B2E-AB0D-40E2-9036-A49ACD2755A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1D8620-C081-4DCC-BEEA-0DAF9054493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2E516C-841E-4589-9481-EDD8C5E26E2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DEE99D-1913-4537-BF4A-5EF0D6C15642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C653E7-307E-425D-B424-82818A8CF8F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755336-1F69-48D7-B600-BC4A9FD27309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4935-CD9F-49FC-B624-A08F550CD61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B23E-3244-4B84-80AE-B182497E6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4935-CD9F-49FC-B624-A08F550CD61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B23E-3244-4B84-80AE-B182497E6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4935-CD9F-49FC-B624-A08F550CD61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B23E-3244-4B84-80AE-B182497E6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4935-CD9F-49FC-B624-A08F550CD61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B23E-3244-4B84-80AE-B182497E6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4935-CD9F-49FC-B624-A08F550CD61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B23E-3244-4B84-80AE-B182497E6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4935-CD9F-49FC-B624-A08F550CD61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B23E-3244-4B84-80AE-B182497E6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4935-CD9F-49FC-B624-A08F550CD61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B23E-3244-4B84-80AE-B182497E6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4935-CD9F-49FC-B624-A08F550CD61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B23E-3244-4B84-80AE-B182497E6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4935-CD9F-49FC-B624-A08F550CD61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B23E-3244-4B84-80AE-B182497E6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4935-CD9F-49FC-B624-A08F550CD61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B23E-3244-4B84-80AE-B182497E6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4935-CD9F-49FC-B624-A08F550CD61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B23E-3244-4B84-80AE-B182497E6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A4935-CD9F-49FC-B624-A08F550CD61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B23E-3244-4B84-80AE-B182497E6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PHI&#7870;U%20TH&#7888;NG%20K&#202;%20L&#7894;I%205S.do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S1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LỌC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SEIRI</a:t>
            </a:r>
            <a:r>
              <a:rPr lang="en-US" altLang="zh-CN" sz="3200" dirty="0" smtClean="0"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200" dirty="0" smtClean="0">
                <a:ea typeface="宋体" pitchFamily="2" charset="-122"/>
                <a:cs typeface="Times New Roman" pitchFamily="18" charset="0"/>
              </a:rPr>
            </a:br>
            <a:endParaRPr lang="en-US" sz="3200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639763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/>
          </a:p>
        </p:txBody>
      </p:sp>
      <p:sp>
        <p:nvSpPr>
          <p:cNvPr id="25604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9B5318-95FE-4ADB-8C36-65F97AE64EE9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25606" name="Content Placeholder 7" descr="F:\ANH 5S &amp;KAIZEN\125___03\IMG_7410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09813"/>
            <a:ext cx="4040188" cy="3681412"/>
          </a:xfrm>
        </p:spPr>
      </p:pic>
      <p:pic>
        <p:nvPicPr>
          <p:cNvPr id="25607" name="Content Placeholder 8" descr="F:\ANH 5S &amp;KAIZEN\5S_KAIZEN 2015\IMG_0125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6613" y="2306638"/>
            <a:ext cx="4038600" cy="3687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S1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LỌC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SEIRI</a:t>
            </a:r>
            <a:r>
              <a:rPr lang="en-US" altLang="zh-CN" sz="3200" dirty="0" smtClean="0"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200" dirty="0" smtClean="0">
                <a:ea typeface="宋体" pitchFamily="2" charset="-122"/>
                <a:cs typeface="Times New Roman" pitchFamily="18" charset="0"/>
              </a:rPr>
            </a:br>
            <a:endParaRPr lang="en-US" sz="3200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28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5991A8-C833-4C36-8415-91C2ED4F77EB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26630" name="Picture 2" descr="F:\ANH 5S &amp;KAIZEN\125___03\IMG_74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635250"/>
            <a:ext cx="4040188" cy="3030538"/>
          </a:xfrm>
          <a:noFill/>
        </p:spPr>
      </p:pic>
      <p:pic>
        <p:nvPicPr>
          <p:cNvPr id="26631" name="Picture 3" descr="F:\ANH 5S &amp;KAIZEN\05_6_2015\IMG_806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645025" y="2635250"/>
            <a:ext cx="4041775" cy="3030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S1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LỌC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SEIRI</a:t>
            </a:r>
            <a:r>
              <a:rPr lang="en-US" altLang="zh-CN" sz="3200" dirty="0" smtClean="0"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200" dirty="0" smtClean="0">
                <a:ea typeface="宋体" pitchFamily="2" charset="-122"/>
                <a:cs typeface="Times New Roman" pitchFamily="18" charset="0"/>
              </a:rPr>
            </a:br>
            <a:endParaRPr lang="en-US" sz="3200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dirty="0" smtClean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27652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3E907F-EEC0-4136-B9B3-B4EC024D911F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27654" name="Picture 2" descr="F:\ANH 5S &amp;KAIZEN\5S_KAIZEN 2015\IMG_01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635250"/>
            <a:ext cx="4041775" cy="3030538"/>
          </a:xfrm>
          <a:noFill/>
        </p:spPr>
      </p:pic>
      <p:pic>
        <p:nvPicPr>
          <p:cNvPr id="27655" name="Picture 3" descr="F:\ANH 5S &amp;KAIZEN\06_5_2015\IMG_8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2635250"/>
            <a:ext cx="4040188" cy="3030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216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S2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SEITON</a:t>
            </a:r>
            <a: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0488" y="1693863"/>
            <a:ext cx="9067800" cy="4478337"/>
          </a:xfrm>
        </p:spPr>
        <p:txBody>
          <a:bodyPr/>
          <a:lstStyle/>
          <a:p>
            <a:pPr marL="0" indent="0">
              <a:lnSpc>
                <a:spcPts val="4000"/>
              </a:lnSpc>
              <a:buFont typeface="Verdana" pitchFamily="34" charset="0"/>
              <a:buAutoNum type="arabicPeriod"/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An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toàn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 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dễ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Đi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lại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Thao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tác+Vận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chuyển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4000"/>
              </a:lnSpc>
              <a:buFont typeface="Verdana" pitchFamily="34" charset="0"/>
              <a:buAutoNum type="arabicPeriod"/>
            </a:pP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Thuận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tiện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dễ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Tìm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Thấy+Lấy+Kiểm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tra+Vệ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sinh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4000"/>
              </a:lnSpc>
              <a:buFont typeface="Verdana" pitchFamily="34" charset="0"/>
              <a:buAutoNum type="arabicPeriod"/>
            </a:pP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Mỹ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quan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    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Ngăn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nắp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Gọn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gàng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mắt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1FCF4F-B996-467E-83FD-F3A27DD5C94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8677" name="Notched Right Arrow 4"/>
          <p:cNvSpPr>
            <a:spLocks noChangeArrowheads="1"/>
          </p:cNvSpPr>
          <p:nvPr/>
        </p:nvSpPr>
        <p:spPr bwMode="auto">
          <a:xfrm>
            <a:off x="1828800" y="1981200"/>
            <a:ext cx="365125" cy="161925"/>
          </a:xfrm>
          <a:prstGeom prst="notchedRightArrow">
            <a:avLst>
              <a:gd name="adj1" fmla="val 50000"/>
              <a:gd name="adj2" fmla="val 4983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8" name="Notched Right Arrow 5"/>
          <p:cNvSpPr>
            <a:spLocks noChangeArrowheads="1"/>
          </p:cNvSpPr>
          <p:nvPr/>
        </p:nvSpPr>
        <p:spPr bwMode="auto">
          <a:xfrm>
            <a:off x="2133600" y="2514600"/>
            <a:ext cx="295275" cy="158750"/>
          </a:xfrm>
          <a:prstGeom prst="notchedRightArrow">
            <a:avLst>
              <a:gd name="adj1" fmla="val 50000"/>
              <a:gd name="adj2" fmla="val 499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1981200" y="4191000"/>
            <a:ext cx="6934200" cy="1828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2200"/>
              </a:lnSpc>
              <a:tabLst>
                <a:tab pos="901700" algn="l"/>
                <a:tab pos="952500" algn="l"/>
                <a:tab pos="965200" algn="l"/>
              </a:tabLst>
            </a:pPr>
            <a:r>
              <a:rPr lang="en-US" altLang="zh-CN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Quan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sát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TẤT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CẢ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MỌI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VẬT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còn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lại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sau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khi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lọc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áp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dụng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câu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hỏi:</a:t>
            </a:r>
            <a:r>
              <a:rPr lang="en-US" altLang="zh-CN"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ĐỂ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Ở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ĐÂY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ĐƯỢC/ĐÚNG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KHÔNG?</a:t>
            </a:r>
          </a:p>
          <a:p>
            <a:pPr>
              <a:lnSpc>
                <a:spcPts val="2800"/>
              </a:lnSpc>
              <a:tabLst>
                <a:tab pos="901700" algn="l"/>
                <a:tab pos="952500" algn="l"/>
                <a:tab pos="965200" algn="l"/>
              </a:tabLst>
            </a:pPr>
            <a:r>
              <a:rPr lang="en-US" altLang="zh-CN">
                <a:solidFill>
                  <a:srgbClr val="0000FF"/>
                </a:solidFill>
                <a:latin typeface="Wingdings" pitchFamily="2" charset="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LÀM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SAO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BIẾT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ĐƯỢC/ĐÚNG?</a:t>
            </a:r>
          </a:p>
          <a:p>
            <a:pPr>
              <a:lnSpc>
                <a:spcPts val="2800"/>
              </a:lnSpc>
              <a:tabLst>
                <a:tab pos="901700" algn="l"/>
                <a:tab pos="952500" algn="l"/>
                <a:tab pos="965200" algn="l"/>
              </a:tabLst>
            </a:pPr>
            <a:r>
              <a:rPr lang="en-US" altLang="zh-CN" sz="2000">
                <a:solidFill>
                  <a:srgbClr val="FF0000"/>
                </a:solidFill>
                <a:latin typeface="Wingdings" pitchFamily="2" charset="2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ĐỂ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Ở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ĐÂU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ĐƯỢC/ĐÚNG?</a:t>
            </a:r>
          </a:p>
        </p:txBody>
      </p:sp>
      <p:sp>
        <p:nvSpPr>
          <p:cNvPr id="28680" name="Notched Right Arrow 7"/>
          <p:cNvSpPr>
            <a:spLocks noChangeArrowheads="1"/>
          </p:cNvSpPr>
          <p:nvPr/>
        </p:nvSpPr>
        <p:spPr bwMode="auto">
          <a:xfrm>
            <a:off x="1981200" y="3124200"/>
            <a:ext cx="361950" cy="152400"/>
          </a:xfrm>
          <a:prstGeom prst="notchedRightArrow">
            <a:avLst>
              <a:gd name="adj1" fmla="val 50000"/>
              <a:gd name="adj2" fmla="val 498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reeform 3"/>
          <p:cNvSpPr/>
          <p:nvPr/>
        </p:nvSpPr>
        <p:spPr>
          <a:xfrm>
            <a:off x="434975" y="4598988"/>
            <a:ext cx="473075" cy="506412"/>
          </a:xfrm>
          <a:custGeom>
            <a:avLst/>
            <a:gdLst>
              <a:gd name="connsiteX0" fmla="*/ 313102 w 473568"/>
              <a:gd name="connsiteY0" fmla="*/ 126693 h 506772"/>
              <a:gd name="connsiteX1" fmla="*/ 276569 w 473568"/>
              <a:gd name="connsiteY1" fmla="*/ 73122 h 506772"/>
              <a:gd name="connsiteX2" fmla="*/ 208737 w 473568"/>
              <a:gd name="connsiteY2" fmla="*/ 39102 h 506772"/>
              <a:gd name="connsiteX3" fmla="*/ 140894 w 473568"/>
              <a:gd name="connsiteY3" fmla="*/ 34019 h 506772"/>
              <a:gd name="connsiteX4" fmla="*/ 73055 w 473568"/>
              <a:gd name="connsiteY4" fmla="*/ 53570 h 506772"/>
              <a:gd name="connsiteX5" fmla="*/ 23482 w 473568"/>
              <a:gd name="connsiteY5" fmla="*/ 107141 h 506772"/>
              <a:gd name="connsiteX6" fmla="*/ 0 w 473568"/>
              <a:gd name="connsiteY6" fmla="*/ 199815 h 506772"/>
              <a:gd name="connsiteX7" fmla="*/ 18263 w 473568"/>
              <a:gd name="connsiteY7" fmla="*/ 312079 h 506772"/>
              <a:gd name="connsiteX8" fmla="*/ 61314 w 473568"/>
              <a:gd name="connsiteY8" fmla="*/ 408918 h 506772"/>
              <a:gd name="connsiteX9" fmla="*/ 116105 w 473568"/>
              <a:gd name="connsiteY9" fmla="*/ 462469 h 506772"/>
              <a:gd name="connsiteX10" fmla="*/ 190457 w 473568"/>
              <a:gd name="connsiteY10" fmla="*/ 497505 h 506772"/>
              <a:gd name="connsiteX11" fmla="*/ 258315 w 473568"/>
              <a:gd name="connsiteY11" fmla="*/ 506772 h 506772"/>
              <a:gd name="connsiteX12" fmla="*/ 344400 w 473568"/>
              <a:gd name="connsiteY12" fmla="*/ 482040 h 506772"/>
              <a:gd name="connsiteX13" fmla="*/ 374410 w 473568"/>
              <a:gd name="connsiteY13" fmla="*/ 438792 h 506772"/>
              <a:gd name="connsiteX14" fmla="*/ 392664 w 473568"/>
              <a:gd name="connsiteY14" fmla="*/ 360489 h 506772"/>
              <a:gd name="connsiteX15" fmla="*/ 387456 w 473568"/>
              <a:gd name="connsiteY15" fmla="*/ 258528 h 506772"/>
              <a:gd name="connsiteX16" fmla="*/ 356157 w 473568"/>
              <a:gd name="connsiteY16" fmla="*/ 165815 h 506772"/>
              <a:gd name="connsiteX17" fmla="*/ 473568 w 473568"/>
              <a:gd name="connsiteY17" fmla="*/ 44186 h 506772"/>
              <a:gd name="connsiteX18" fmla="*/ 473568 w 473568"/>
              <a:gd name="connsiteY18" fmla="*/ 19551 h 506772"/>
              <a:gd name="connsiteX19" fmla="*/ 448765 w 473568"/>
              <a:gd name="connsiteY19" fmla="*/ 0 h 506772"/>
              <a:gd name="connsiteX20" fmla="*/ 423989 w 473568"/>
              <a:gd name="connsiteY20" fmla="*/ 9188 h 506772"/>
              <a:gd name="connsiteX21" fmla="*/ 313102 w 473568"/>
              <a:gd name="connsiteY21" fmla="*/ 126693 h 506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473568" h="506772">
                <a:moveTo>
                  <a:pt x="313102" y="126693"/>
                </a:moveTo>
                <a:lnTo>
                  <a:pt x="276569" y="73122"/>
                </a:lnTo>
                <a:lnTo>
                  <a:pt x="208737" y="39102"/>
                </a:lnTo>
                <a:lnTo>
                  <a:pt x="140894" y="34019"/>
                </a:lnTo>
                <a:lnTo>
                  <a:pt x="73055" y="53570"/>
                </a:lnTo>
                <a:lnTo>
                  <a:pt x="23482" y="107141"/>
                </a:lnTo>
                <a:lnTo>
                  <a:pt x="0" y="199815"/>
                </a:lnTo>
                <a:lnTo>
                  <a:pt x="18263" y="312079"/>
                </a:lnTo>
                <a:lnTo>
                  <a:pt x="61314" y="408918"/>
                </a:lnTo>
                <a:lnTo>
                  <a:pt x="116105" y="462469"/>
                </a:lnTo>
                <a:lnTo>
                  <a:pt x="190457" y="497505"/>
                </a:lnTo>
                <a:lnTo>
                  <a:pt x="258315" y="506772"/>
                </a:lnTo>
                <a:lnTo>
                  <a:pt x="344400" y="482040"/>
                </a:lnTo>
                <a:lnTo>
                  <a:pt x="374410" y="438792"/>
                </a:lnTo>
                <a:lnTo>
                  <a:pt x="392664" y="360489"/>
                </a:lnTo>
                <a:lnTo>
                  <a:pt x="387456" y="258528"/>
                </a:lnTo>
                <a:lnTo>
                  <a:pt x="356157" y="165815"/>
                </a:lnTo>
                <a:lnTo>
                  <a:pt x="473568" y="44186"/>
                </a:lnTo>
                <a:lnTo>
                  <a:pt x="473568" y="19551"/>
                </a:lnTo>
                <a:lnTo>
                  <a:pt x="448765" y="0"/>
                </a:lnTo>
                <a:lnTo>
                  <a:pt x="423989" y="9188"/>
                </a:lnTo>
                <a:lnTo>
                  <a:pt x="313102" y="12669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62000" y="4160838"/>
            <a:ext cx="620713" cy="874712"/>
          </a:xfrm>
          <a:custGeom>
            <a:avLst/>
            <a:gdLst>
              <a:gd name="connsiteX0" fmla="*/ 61308 w 620953"/>
              <a:gd name="connsiteY0" fmla="*/ 874594 h 874594"/>
              <a:gd name="connsiteX1" fmla="*/ 11730 w 620953"/>
              <a:gd name="connsiteY1" fmla="*/ 864290 h 874594"/>
              <a:gd name="connsiteX2" fmla="*/ 0 w 620953"/>
              <a:gd name="connsiteY2" fmla="*/ 810739 h 874594"/>
              <a:gd name="connsiteX3" fmla="*/ 79562 w 620953"/>
              <a:gd name="connsiteY3" fmla="*/ 708759 h 874594"/>
              <a:gd name="connsiteX4" fmla="*/ 190449 w 620953"/>
              <a:gd name="connsiteY4" fmla="*/ 543920 h 874594"/>
              <a:gd name="connsiteX5" fmla="*/ 283083 w 620953"/>
              <a:gd name="connsiteY5" fmla="*/ 412144 h 874594"/>
              <a:gd name="connsiteX6" fmla="*/ 356123 w 620953"/>
              <a:gd name="connsiteY6" fmla="*/ 252409 h 874594"/>
              <a:gd name="connsiteX7" fmla="*/ 455280 w 620953"/>
              <a:gd name="connsiteY7" fmla="*/ 154651 h 874594"/>
              <a:gd name="connsiteX8" fmla="*/ 559644 w 620953"/>
              <a:gd name="connsiteY8" fmla="*/ 14468 h 874594"/>
              <a:gd name="connsiteX9" fmla="*/ 577924 w 620953"/>
              <a:gd name="connsiteY9" fmla="*/ 0 h 874594"/>
              <a:gd name="connsiteX10" fmla="*/ 614430 w 620953"/>
              <a:gd name="connsiteY10" fmla="*/ 4105 h 874594"/>
              <a:gd name="connsiteX11" fmla="*/ 620953 w 620953"/>
              <a:gd name="connsiteY11" fmla="*/ 28936 h 874594"/>
              <a:gd name="connsiteX12" fmla="*/ 491813 w 620953"/>
              <a:gd name="connsiteY12" fmla="*/ 154651 h 874594"/>
              <a:gd name="connsiteX13" fmla="*/ 485290 w 620953"/>
              <a:gd name="connsiteY13" fmla="*/ 208222 h 874594"/>
              <a:gd name="connsiteX14" fmla="*/ 523111 w 620953"/>
              <a:gd name="connsiteY14" fmla="*/ 261793 h 874594"/>
              <a:gd name="connsiteX15" fmla="*/ 523111 w 620953"/>
              <a:gd name="connsiteY15" fmla="*/ 310085 h 874594"/>
              <a:gd name="connsiteX16" fmla="*/ 485290 w 620953"/>
              <a:gd name="connsiteY16" fmla="*/ 339999 h 874594"/>
              <a:gd name="connsiteX17" fmla="*/ 393971 w 620953"/>
              <a:gd name="connsiteY17" fmla="*/ 378124 h 874594"/>
              <a:gd name="connsiteX18" fmla="*/ 350915 w 620953"/>
              <a:gd name="connsiteY18" fmla="*/ 388486 h 874594"/>
              <a:gd name="connsiteX19" fmla="*/ 331347 w 620953"/>
              <a:gd name="connsiteY19" fmla="*/ 417227 h 874594"/>
              <a:gd name="connsiteX20" fmla="*/ 283083 w 620953"/>
              <a:gd name="connsiteY20" fmla="*/ 533558 h 874594"/>
              <a:gd name="connsiteX21" fmla="*/ 233505 w 620953"/>
              <a:gd name="connsiteY21" fmla="*/ 640778 h 874594"/>
              <a:gd name="connsiteX22" fmla="*/ 172196 w 620953"/>
              <a:gd name="connsiteY22" fmla="*/ 767471 h 874594"/>
              <a:gd name="connsiteX23" fmla="*/ 92607 w 620953"/>
              <a:gd name="connsiteY23" fmla="*/ 874594 h 874594"/>
              <a:gd name="connsiteX24" fmla="*/ 61308 w 620953"/>
              <a:gd name="connsiteY24" fmla="*/ 874594 h 8745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20953" h="874594">
                <a:moveTo>
                  <a:pt x="61308" y="874594"/>
                </a:moveTo>
                <a:lnTo>
                  <a:pt x="11730" y="864290"/>
                </a:lnTo>
                <a:lnTo>
                  <a:pt x="0" y="810739"/>
                </a:lnTo>
                <a:lnTo>
                  <a:pt x="79562" y="708759"/>
                </a:lnTo>
                <a:lnTo>
                  <a:pt x="190449" y="543920"/>
                </a:lnTo>
                <a:lnTo>
                  <a:pt x="283083" y="412144"/>
                </a:lnTo>
                <a:lnTo>
                  <a:pt x="356123" y="252409"/>
                </a:lnTo>
                <a:lnTo>
                  <a:pt x="455280" y="154651"/>
                </a:lnTo>
                <a:lnTo>
                  <a:pt x="559644" y="14468"/>
                </a:lnTo>
                <a:lnTo>
                  <a:pt x="577924" y="0"/>
                </a:lnTo>
                <a:lnTo>
                  <a:pt x="614430" y="4105"/>
                </a:lnTo>
                <a:lnTo>
                  <a:pt x="620953" y="28936"/>
                </a:lnTo>
                <a:lnTo>
                  <a:pt x="491813" y="154651"/>
                </a:lnTo>
                <a:lnTo>
                  <a:pt x="485290" y="208222"/>
                </a:lnTo>
                <a:lnTo>
                  <a:pt x="523111" y="261793"/>
                </a:lnTo>
                <a:lnTo>
                  <a:pt x="523111" y="310085"/>
                </a:lnTo>
                <a:lnTo>
                  <a:pt x="485290" y="339999"/>
                </a:lnTo>
                <a:lnTo>
                  <a:pt x="393971" y="378124"/>
                </a:lnTo>
                <a:lnTo>
                  <a:pt x="350915" y="388486"/>
                </a:lnTo>
                <a:lnTo>
                  <a:pt x="331347" y="417227"/>
                </a:lnTo>
                <a:lnTo>
                  <a:pt x="283083" y="533558"/>
                </a:lnTo>
                <a:lnTo>
                  <a:pt x="233505" y="640778"/>
                </a:lnTo>
                <a:lnTo>
                  <a:pt x="172196" y="767471"/>
                </a:lnTo>
                <a:lnTo>
                  <a:pt x="92607" y="874594"/>
                </a:lnTo>
                <a:lnTo>
                  <a:pt x="61308" y="8745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84175" y="4918075"/>
            <a:ext cx="365125" cy="788988"/>
          </a:xfrm>
          <a:custGeom>
            <a:avLst/>
            <a:gdLst>
              <a:gd name="connsiteX0" fmla="*/ 166985 w 365275"/>
              <a:gd name="connsiteY0" fmla="*/ 62838 h 789037"/>
              <a:gd name="connsiteX1" fmla="*/ 234824 w 365275"/>
              <a:gd name="connsiteY1" fmla="*/ 14428 h 789037"/>
              <a:gd name="connsiteX2" fmla="*/ 309173 w 365275"/>
              <a:gd name="connsiteY2" fmla="*/ 0 h 789037"/>
              <a:gd name="connsiteX3" fmla="*/ 358752 w 365275"/>
              <a:gd name="connsiteY3" fmla="*/ 14428 h 789037"/>
              <a:gd name="connsiteX4" fmla="*/ 365275 w 365275"/>
              <a:gd name="connsiteY4" fmla="*/ 44303 h 789037"/>
              <a:gd name="connsiteX5" fmla="*/ 322219 w 365275"/>
              <a:gd name="connsiteY5" fmla="*/ 107141 h 789037"/>
              <a:gd name="connsiteX6" fmla="*/ 266144 w 365275"/>
              <a:gd name="connsiteY6" fmla="*/ 107141 h 789037"/>
              <a:gd name="connsiteX7" fmla="*/ 210035 w 365275"/>
              <a:gd name="connsiteY7" fmla="*/ 135980 h 789037"/>
              <a:gd name="connsiteX8" fmla="*/ 135675 w 365275"/>
              <a:gd name="connsiteY8" fmla="*/ 219405 h 789037"/>
              <a:gd name="connsiteX9" fmla="*/ 86102 w 365275"/>
              <a:gd name="connsiteY9" fmla="*/ 312118 h 789037"/>
              <a:gd name="connsiteX10" fmla="*/ 86102 w 365275"/>
              <a:gd name="connsiteY10" fmla="*/ 350224 h 789037"/>
              <a:gd name="connsiteX11" fmla="*/ 117411 w 365275"/>
              <a:gd name="connsiteY11" fmla="*/ 394528 h 789037"/>
              <a:gd name="connsiteX12" fmla="*/ 198294 w 365275"/>
              <a:gd name="connsiteY12" fmla="*/ 433670 h 789037"/>
              <a:gd name="connsiteX13" fmla="*/ 272667 w 365275"/>
              <a:gd name="connsiteY13" fmla="*/ 467650 h 789037"/>
              <a:gd name="connsiteX14" fmla="*/ 353544 w 365275"/>
              <a:gd name="connsiteY14" fmla="*/ 530488 h 789037"/>
              <a:gd name="connsiteX15" fmla="*/ 358752 w 365275"/>
              <a:gd name="connsiteY15" fmla="*/ 584060 h 789037"/>
              <a:gd name="connsiteX16" fmla="*/ 284398 w 365275"/>
              <a:gd name="connsiteY16" fmla="*/ 619076 h 789037"/>
              <a:gd name="connsiteX17" fmla="*/ 229606 w 365275"/>
              <a:gd name="connsiteY17" fmla="*/ 657182 h 789037"/>
              <a:gd name="connsiteX18" fmla="*/ 210035 w 365275"/>
              <a:gd name="connsiteY18" fmla="*/ 691182 h 789037"/>
              <a:gd name="connsiteX19" fmla="*/ 223083 w 365275"/>
              <a:gd name="connsiteY19" fmla="*/ 726198 h 789037"/>
              <a:gd name="connsiteX20" fmla="*/ 198294 w 365275"/>
              <a:gd name="connsiteY20" fmla="*/ 774627 h 789037"/>
              <a:gd name="connsiteX21" fmla="*/ 160462 w 365275"/>
              <a:gd name="connsiteY21" fmla="*/ 789037 h 789037"/>
              <a:gd name="connsiteX22" fmla="*/ 142198 w 365275"/>
              <a:gd name="connsiteY22" fmla="*/ 779769 h 789037"/>
              <a:gd name="connsiteX23" fmla="*/ 148721 w 365275"/>
              <a:gd name="connsiteY23" fmla="*/ 696343 h 789037"/>
              <a:gd name="connsiteX24" fmla="*/ 185248 w 365275"/>
              <a:gd name="connsiteY24" fmla="*/ 637611 h 789037"/>
              <a:gd name="connsiteX25" fmla="*/ 254393 w 365275"/>
              <a:gd name="connsiteY25" fmla="*/ 589202 h 789037"/>
              <a:gd name="connsiteX26" fmla="*/ 290920 w 365275"/>
              <a:gd name="connsiteY26" fmla="*/ 574792 h 789037"/>
              <a:gd name="connsiteX27" fmla="*/ 259611 w 365275"/>
              <a:gd name="connsiteY27" fmla="*/ 501650 h 789037"/>
              <a:gd name="connsiteX28" fmla="*/ 204817 w 365275"/>
              <a:gd name="connsiteY28" fmla="*/ 472812 h 789037"/>
              <a:gd name="connsiteX29" fmla="*/ 105670 w 365275"/>
              <a:gd name="connsiteY29" fmla="*/ 442937 h 789037"/>
              <a:gd name="connsiteX30" fmla="*/ 36529 w 365275"/>
              <a:gd name="connsiteY30" fmla="*/ 399670 h 789037"/>
              <a:gd name="connsiteX31" fmla="*/ 0 w 365275"/>
              <a:gd name="connsiteY31" fmla="*/ 331690 h 789037"/>
              <a:gd name="connsiteX32" fmla="*/ 24788 w 365275"/>
              <a:gd name="connsiteY32" fmla="*/ 267835 h 789037"/>
              <a:gd name="connsiteX33" fmla="*/ 92625 w 365275"/>
              <a:gd name="connsiteY33" fmla="*/ 169960 h 789037"/>
              <a:gd name="connsiteX34" fmla="*/ 148721 w 365275"/>
              <a:gd name="connsiteY34" fmla="*/ 92712 h 789037"/>
              <a:gd name="connsiteX35" fmla="*/ 166985 w 365275"/>
              <a:gd name="connsiteY35" fmla="*/ 62838 h 789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365275" h="789037">
                <a:moveTo>
                  <a:pt x="166985" y="62838"/>
                </a:moveTo>
                <a:lnTo>
                  <a:pt x="234824" y="14428"/>
                </a:lnTo>
                <a:lnTo>
                  <a:pt x="309173" y="0"/>
                </a:lnTo>
                <a:lnTo>
                  <a:pt x="358752" y="14428"/>
                </a:lnTo>
                <a:lnTo>
                  <a:pt x="365275" y="44303"/>
                </a:lnTo>
                <a:lnTo>
                  <a:pt x="322219" y="107141"/>
                </a:lnTo>
                <a:lnTo>
                  <a:pt x="266144" y="107141"/>
                </a:lnTo>
                <a:lnTo>
                  <a:pt x="210035" y="135980"/>
                </a:lnTo>
                <a:lnTo>
                  <a:pt x="135675" y="219405"/>
                </a:lnTo>
                <a:lnTo>
                  <a:pt x="86102" y="312118"/>
                </a:lnTo>
                <a:lnTo>
                  <a:pt x="86102" y="350224"/>
                </a:lnTo>
                <a:lnTo>
                  <a:pt x="117411" y="394528"/>
                </a:lnTo>
                <a:lnTo>
                  <a:pt x="198294" y="433670"/>
                </a:lnTo>
                <a:lnTo>
                  <a:pt x="272667" y="467650"/>
                </a:lnTo>
                <a:lnTo>
                  <a:pt x="353544" y="530488"/>
                </a:lnTo>
                <a:lnTo>
                  <a:pt x="358752" y="584060"/>
                </a:lnTo>
                <a:lnTo>
                  <a:pt x="284398" y="619076"/>
                </a:lnTo>
                <a:lnTo>
                  <a:pt x="229606" y="657182"/>
                </a:lnTo>
                <a:lnTo>
                  <a:pt x="210035" y="691182"/>
                </a:lnTo>
                <a:lnTo>
                  <a:pt x="223083" y="726198"/>
                </a:lnTo>
                <a:lnTo>
                  <a:pt x="198294" y="774627"/>
                </a:lnTo>
                <a:lnTo>
                  <a:pt x="160462" y="789037"/>
                </a:lnTo>
                <a:lnTo>
                  <a:pt x="142198" y="779769"/>
                </a:lnTo>
                <a:lnTo>
                  <a:pt x="148721" y="696343"/>
                </a:lnTo>
                <a:lnTo>
                  <a:pt x="185248" y="637611"/>
                </a:lnTo>
                <a:lnTo>
                  <a:pt x="254393" y="589202"/>
                </a:lnTo>
                <a:lnTo>
                  <a:pt x="290920" y="574792"/>
                </a:lnTo>
                <a:lnTo>
                  <a:pt x="259611" y="501650"/>
                </a:lnTo>
                <a:lnTo>
                  <a:pt x="204817" y="472812"/>
                </a:lnTo>
                <a:lnTo>
                  <a:pt x="105670" y="442937"/>
                </a:lnTo>
                <a:lnTo>
                  <a:pt x="36529" y="399670"/>
                </a:lnTo>
                <a:lnTo>
                  <a:pt x="0" y="331690"/>
                </a:lnTo>
                <a:lnTo>
                  <a:pt x="24788" y="267835"/>
                </a:lnTo>
                <a:lnTo>
                  <a:pt x="92625" y="169960"/>
                </a:lnTo>
                <a:lnTo>
                  <a:pt x="148721" y="92712"/>
                </a:lnTo>
                <a:lnTo>
                  <a:pt x="166985" y="6283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760413" y="4856163"/>
            <a:ext cx="381000" cy="704850"/>
          </a:xfrm>
          <a:custGeom>
            <a:avLst/>
            <a:gdLst>
              <a:gd name="connsiteX0" fmla="*/ 31298 w 382240"/>
              <a:gd name="connsiteY0" fmla="*/ 28838 h 705591"/>
              <a:gd name="connsiteX1" fmla="*/ 92634 w 382240"/>
              <a:gd name="connsiteY1" fmla="*/ 4105 h 705591"/>
              <a:gd name="connsiteX2" fmla="*/ 142212 w 382240"/>
              <a:gd name="connsiteY2" fmla="*/ 0 h 705591"/>
              <a:gd name="connsiteX3" fmla="*/ 228297 w 382240"/>
              <a:gd name="connsiteY3" fmla="*/ 43247 h 705591"/>
              <a:gd name="connsiteX4" fmla="*/ 277876 w 382240"/>
              <a:gd name="connsiteY4" fmla="*/ 87551 h 705591"/>
              <a:gd name="connsiteX5" fmla="*/ 315697 w 382240"/>
              <a:gd name="connsiteY5" fmla="*/ 150389 h 705591"/>
              <a:gd name="connsiteX6" fmla="*/ 345707 w 382240"/>
              <a:gd name="connsiteY6" fmla="*/ 232779 h 705591"/>
              <a:gd name="connsiteX7" fmla="*/ 377033 w 382240"/>
              <a:gd name="connsiteY7" fmla="*/ 359492 h 705591"/>
              <a:gd name="connsiteX8" fmla="*/ 382240 w 382240"/>
              <a:gd name="connsiteY8" fmla="*/ 500614 h 705591"/>
              <a:gd name="connsiteX9" fmla="*/ 363987 w 382240"/>
              <a:gd name="connsiteY9" fmla="*/ 593307 h 705591"/>
              <a:gd name="connsiteX10" fmla="*/ 333977 w 382240"/>
              <a:gd name="connsiteY10" fmla="*/ 636575 h 705591"/>
              <a:gd name="connsiteX11" fmla="*/ 253100 w 382240"/>
              <a:gd name="connsiteY11" fmla="*/ 680858 h 705591"/>
              <a:gd name="connsiteX12" fmla="*/ 166988 w 382240"/>
              <a:gd name="connsiteY12" fmla="*/ 705591 h 705591"/>
              <a:gd name="connsiteX13" fmla="*/ 112202 w 382240"/>
              <a:gd name="connsiteY13" fmla="*/ 705591 h 705591"/>
              <a:gd name="connsiteX14" fmla="*/ 62624 w 382240"/>
              <a:gd name="connsiteY14" fmla="*/ 695287 h 705591"/>
              <a:gd name="connsiteX15" fmla="*/ 31298 w 382240"/>
              <a:gd name="connsiteY15" fmla="*/ 636575 h 705591"/>
              <a:gd name="connsiteX16" fmla="*/ 19568 w 382240"/>
              <a:gd name="connsiteY16" fmla="*/ 564469 h 705591"/>
              <a:gd name="connsiteX17" fmla="*/ 44344 w 382240"/>
              <a:gd name="connsiteY17" fmla="*/ 515023 h 705591"/>
              <a:gd name="connsiteX18" fmla="*/ 74354 w 382240"/>
              <a:gd name="connsiteY18" fmla="*/ 471756 h 705591"/>
              <a:gd name="connsiteX19" fmla="*/ 67831 w 382240"/>
              <a:gd name="connsiteY19" fmla="*/ 413043 h 705591"/>
              <a:gd name="connsiteX20" fmla="*/ 56101 w 382240"/>
              <a:gd name="connsiteY20" fmla="*/ 339921 h 705591"/>
              <a:gd name="connsiteX21" fmla="*/ 31298 w 382240"/>
              <a:gd name="connsiteY21" fmla="*/ 266779 h 705591"/>
              <a:gd name="connsiteX22" fmla="*/ 0 w 382240"/>
              <a:gd name="connsiteY22" fmla="*/ 189531 h 705591"/>
              <a:gd name="connsiteX23" fmla="*/ 0 w 382240"/>
              <a:gd name="connsiteY23" fmla="*/ 130818 h 705591"/>
              <a:gd name="connsiteX24" fmla="*/ 19568 w 382240"/>
              <a:gd name="connsiteY24" fmla="*/ 67980 h 705591"/>
              <a:gd name="connsiteX25" fmla="*/ 31298 w 382240"/>
              <a:gd name="connsiteY25" fmla="*/ 28838 h 7055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382240" h="705591">
                <a:moveTo>
                  <a:pt x="31298" y="28838"/>
                </a:moveTo>
                <a:lnTo>
                  <a:pt x="92634" y="4105"/>
                </a:lnTo>
                <a:lnTo>
                  <a:pt x="142212" y="0"/>
                </a:lnTo>
                <a:lnTo>
                  <a:pt x="228297" y="43247"/>
                </a:lnTo>
                <a:lnTo>
                  <a:pt x="277876" y="87551"/>
                </a:lnTo>
                <a:lnTo>
                  <a:pt x="315697" y="150389"/>
                </a:lnTo>
                <a:lnTo>
                  <a:pt x="345707" y="232779"/>
                </a:lnTo>
                <a:lnTo>
                  <a:pt x="377033" y="359492"/>
                </a:lnTo>
                <a:lnTo>
                  <a:pt x="382240" y="500614"/>
                </a:lnTo>
                <a:lnTo>
                  <a:pt x="363987" y="593307"/>
                </a:lnTo>
                <a:lnTo>
                  <a:pt x="333977" y="636575"/>
                </a:lnTo>
                <a:lnTo>
                  <a:pt x="253100" y="680858"/>
                </a:lnTo>
                <a:lnTo>
                  <a:pt x="166988" y="705591"/>
                </a:lnTo>
                <a:lnTo>
                  <a:pt x="112202" y="705591"/>
                </a:lnTo>
                <a:lnTo>
                  <a:pt x="62624" y="695287"/>
                </a:lnTo>
                <a:lnTo>
                  <a:pt x="31298" y="636575"/>
                </a:lnTo>
                <a:lnTo>
                  <a:pt x="19568" y="564469"/>
                </a:lnTo>
                <a:lnTo>
                  <a:pt x="44344" y="515023"/>
                </a:lnTo>
                <a:lnTo>
                  <a:pt x="74354" y="471756"/>
                </a:lnTo>
                <a:lnTo>
                  <a:pt x="67831" y="413043"/>
                </a:lnTo>
                <a:lnTo>
                  <a:pt x="56101" y="339921"/>
                </a:lnTo>
                <a:lnTo>
                  <a:pt x="31298" y="266779"/>
                </a:lnTo>
                <a:lnTo>
                  <a:pt x="0" y="189531"/>
                </a:lnTo>
                <a:lnTo>
                  <a:pt x="0" y="130818"/>
                </a:lnTo>
                <a:lnTo>
                  <a:pt x="19568" y="67980"/>
                </a:lnTo>
                <a:lnTo>
                  <a:pt x="31298" y="2883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30225" y="5468938"/>
            <a:ext cx="419100" cy="966787"/>
          </a:xfrm>
          <a:custGeom>
            <a:avLst/>
            <a:gdLst>
              <a:gd name="connsiteX0" fmla="*/ 296148 w 418765"/>
              <a:gd name="connsiteY0" fmla="*/ 23696 h 967239"/>
              <a:gd name="connsiteX1" fmla="*/ 332654 w 418765"/>
              <a:gd name="connsiteY1" fmla="*/ 0 h 967239"/>
              <a:gd name="connsiteX2" fmla="*/ 407035 w 418765"/>
              <a:gd name="connsiteY2" fmla="*/ 0 h 967239"/>
              <a:gd name="connsiteX3" fmla="*/ 418765 w 418765"/>
              <a:gd name="connsiteY3" fmla="*/ 28838 h 967239"/>
              <a:gd name="connsiteX4" fmla="*/ 407035 w 418765"/>
              <a:gd name="connsiteY4" fmla="*/ 106105 h 967239"/>
              <a:gd name="connsiteX5" fmla="*/ 339177 w 418765"/>
              <a:gd name="connsiteY5" fmla="*/ 203960 h 967239"/>
              <a:gd name="connsiteX6" fmla="*/ 309193 w 418765"/>
              <a:gd name="connsiteY6" fmla="*/ 310046 h 967239"/>
              <a:gd name="connsiteX7" fmla="*/ 296148 w 418765"/>
              <a:gd name="connsiteY7" fmla="*/ 441901 h 967239"/>
              <a:gd name="connsiteX8" fmla="*/ 339177 w 418765"/>
              <a:gd name="connsiteY8" fmla="*/ 592291 h 967239"/>
              <a:gd name="connsiteX9" fmla="*/ 395278 w 418765"/>
              <a:gd name="connsiteY9" fmla="*/ 738555 h 967239"/>
              <a:gd name="connsiteX10" fmla="*/ 400512 w 418765"/>
              <a:gd name="connsiteY10" fmla="*/ 796247 h 967239"/>
              <a:gd name="connsiteX11" fmla="*/ 375710 w 418765"/>
              <a:gd name="connsiteY11" fmla="*/ 815818 h 967239"/>
              <a:gd name="connsiteX12" fmla="*/ 289625 w 418765"/>
              <a:gd name="connsiteY12" fmla="*/ 815818 h 967239"/>
              <a:gd name="connsiteX13" fmla="*/ 203513 w 418765"/>
              <a:gd name="connsiteY13" fmla="*/ 840539 h 967239"/>
              <a:gd name="connsiteX14" fmla="*/ 148727 w 418765"/>
              <a:gd name="connsiteY14" fmla="*/ 903374 h 967239"/>
              <a:gd name="connsiteX15" fmla="*/ 99149 w 418765"/>
              <a:gd name="connsiteY15" fmla="*/ 962088 h 967239"/>
              <a:gd name="connsiteX16" fmla="*/ 74362 w 418765"/>
              <a:gd name="connsiteY16" fmla="*/ 967239 h 967239"/>
              <a:gd name="connsiteX17" fmla="*/ 0 w 418765"/>
              <a:gd name="connsiteY17" fmla="*/ 932216 h 967239"/>
              <a:gd name="connsiteX18" fmla="*/ 0 w 418765"/>
              <a:gd name="connsiteY18" fmla="*/ 908524 h 967239"/>
              <a:gd name="connsiteX19" fmla="*/ 99149 w 418765"/>
              <a:gd name="connsiteY19" fmla="*/ 840539 h 967239"/>
              <a:gd name="connsiteX20" fmla="*/ 216559 w 418765"/>
              <a:gd name="connsiteY20" fmla="*/ 796247 h 967239"/>
              <a:gd name="connsiteX21" fmla="*/ 309193 w 418765"/>
              <a:gd name="connsiteY21" fmla="*/ 772555 h 967239"/>
              <a:gd name="connsiteX22" fmla="*/ 327446 w 418765"/>
              <a:gd name="connsiteY22" fmla="*/ 762251 h 967239"/>
              <a:gd name="connsiteX23" fmla="*/ 320924 w 418765"/>
              <a:gd name="connsiteY23" fmla="*/ 718984 h 967239"/>
              <a:gd name="connsiteX24" fmla="*/ 289625 w 418765"/>
              <a:gd name="connsiteY24" fmla="*/ 611862 h 967239"/>
              <a:gd name="connsiteX25" fmla="*/ 253092 w 418765"/>
              <a:gd name="connsiteY25" fmla="*/ 490311 h 967239"/>
              <a:gd name="connsiteX26" fmla="*/ 234812 w 418765"/>
              <a:gd name="connsiteY26" fmla="*/ 427492 h 967239"/>
              <a:gd name="connsiteX27" fmla="*/ 228289 w 418765"/>
              <a:gd name="connsiteY27" fmla="*/ 354350 h 967239"/>
              <a:gd name="connsiteX28" fmla="*/ 241335 w 418765"/>
              <a:gd name="connsiteY28" fmla="*/ 271941 h 967239"/>
              <a:gd name="connsiteX29" fmla="*/ 264822 w 418765"/>
              <a:gd name="connsiteY29" fmla="*/ 135980 h 967239"/>
              <a:gd name="connsiteX30" fmla="*/ 296148 w 418765"/>
              <a:gd name="connsiteY30" fmla="*/ 23696 h 967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418765" h="967239">
                <a:moveTo>
                  <a:pt x="296148" y="23696"/>
                </a:moveTo>
                <a:lnTo>
                  <a:pt x="332654" y="0"/>
                </a:lnTo>
                <a:lnTo>
                  <a:pt x="407035" y="0"/>
                </a:lnTo>
                <a:lnTo>
                  <a:pt x="418765" y="28838"/>
                </a:lnTo>
                <a:lnTo>
                  <a:pt x="407035" y="106105"/>
                </a:lnTo>
                <a:lnTo>
                  <a:pt x="339177" y="203960"/>
                </a:lnTo>
                <a:lnTo>
                  <a:pt x="309193" y="310046"/>
                </a:lnTo>
                <a:lnTo>
                  <a:pt x="296148" y="441901"/>
                </a:lnTo>
                <a:lnTo>
                  <a:pt x="339177" y="592291"/>
                </a:lnTo>
                <a:lnTo>
                  <a:pt x="395278" y="738555"/>
                </a:lnTo>
                <a:lnTo>
                  <a:pt x="400512" y="796247"/>
                </a:lnTo>
                <a:lnTo>
                  <a:pt x="375710" y="815818"/>
                </a:lnTo>
                <a:lnTo>
                  <a:pt x="289625" y="815818"/>
                </a:lnTo>
                <a:lnTo>
                  <a:pt x="203513" y="840539"/>
                </a:lnTo>
                <a:lnTo>
                  <a:pt x="148727" y="903374"/>
                </a:lnTo>
                <a:lnTo>
                  <a:pt x="99149" y="962088"/>
                </a:lnTo>
                <a:lnTo>
                  <a:pt x="74362" y="967239"/>
                </a:lnTo>
                <a:lnTo>
                  <a:pt x="0" y="932216"/>
                </a:lnTo>
                <a:lnTo>
                  <a:pt x="0" y="908524"/>
                </a:lnTo>
                <a:lnTo>
                  <a:pt x="99149" y="840539"/>
                </a:lnTo>
                <a:lnTo>
                  <a:pt x="216559" y="796247"/>
                </a:lnTo>
                <a:lnTo>
                  <a:pt x="309193" y="772555"/>
                </a:lnTo>
                <a:lnTo>
                  <a:pt x="327446" y="762251"/>
                </a:lnTo>
                <a:lnTo>
                  <a:pt x="320924" y="718984"/>
                </a:lnTo>
                <a:lnTo>
                  <a:pt x="289625" y="611862"/>
                </a:lnTo>
                <a:lnTo>
                  <a:pt x="253092" y="490311"/>
                </a:lnTo>
                <a:lnTo>
                  <a:pt x="234812" y="427492"/>
                </a:lnTo>
                <a:lnTo>
                  <a:pt x="228289" y="354350"/>
                </a:lnTo>
                <a:lnTo>
                  <a:pt x="241335" y="271941"/>
                </a:lnTo>
                <a:lnTo>
                  <a:pt x="264822" y="135980"/>
                </a:lnTo>
                <a:lnTo>
                  <a:pt x="296148" y="236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979488" y="5419725"/>
            <a:ext cx="498475" cy="903288"/>
          </a:xfrm>
          <a:custGeom>
            <a:avLst/>
            <a:gdLst>
              <a:gd name="connsiteX0" fmla="*/ 0 w 498335"/>
              <a:gd name="connsiteY0" fmla="*/ 78283 h 904406"/>
              <a:gd name="connsiteX1" fmla="*/ 0 w 498335"/>
              <a:gd name="connsiteY1" fmla="*/ 39142 h 904406"/>
              <a:gd name="connsiteX2" fmla="*/ 43028 w 498335"/>
              <a:gd name="connsiteY2" fmla="*/ 0 h 904406"/>
              <a:gd name="connsiteX3" fmla="*/ 74354 w 498335"/>
              <a:gd name="connsiteY3" fmla="*/ 14428 h 904406"/>
              <a:gd name="connsiteX4" fmla="*/ 221774 w 498335"/>
              <a:gd name="connsiteY4" fmla="*/ 169960 h 904406"/>
              <a:gd name="connsiteX5" fmla="*/ 294814 w 498335"/>
              <a:gd name="connsiteY5" fmla="*/ 257531 h 904406"/>
              <a:gd name="connsiteX6" fmla="*/ 314382 w 498335"/>
              <a:gd name="connsiteY6" fmla="*/ 335815 h 904406"/>
              <a:gd name="connsiteX7" fmla="*/ 319616 w 498335"/>
              <a:gd name="connsiteY7" fmla="*/ 418205 h 904406"/>
              <a:gd name="connsiteX8" fmla="*/ 307859 w 498335"/>
              <a:gd name="connsiteY8" fmla="*/ 530488 h 904406"/>
              <a:gd name="connsiteX9" fmla="*/ 264803 w 498335"/>
              <a:gd name="connsiteY9" fmla="*/ 652040 h 904406"/>
              <a:gd name="connsiteX10" fmla="*/ 221774 w 498335"/>
              <a:gd name="connsiteY10" fmla="*/ 724146 h 904406"/>
              <a:gd name="connsiteX11" fmla="*/ 203494 w 498335"/>
              <a:gd name="connsiteY11" fmla="*/ 797287 h 904406"/>
              <a:gd name="connsiteX12" fmla="*/ 208729 w 498335"/>
              <a:gd name="connsiteY12" fmla="*/ 831272 h 904406"/>
              <a:gd name="connsiteX13" fmla="*/ 233505 w 498335"/>
              <a:gd name="connsiteY13" fmla="*/ 841571 h 904406"/>
              <a:gd name="connsiteX14" fmla="*/ 380925 w 498335"/>
              <a:gd name="connsiteY14" fmla="*/ 836422 h 904406"/>
              <a:gd name="connsiteX15" fmla="*/ 480082 w 498335"/>
              <a:gd name="connsiteY15" fmla="*/ 850843 h 904406"/>
              <a:gd name="connsiteX16" fmla="*/ 498335 w 498335"/>
              <a:gd name="connsiteY16" fmla="*/ 870414 h 904406"/>
              <a:gd name="connsiteX17" fmla="*/ 498335 w 498335"/>
              <a:gd name="connsiteY17" fmla="*/ 884835 h 904406"/>
              <a:gd name="connsiteX18" fmla="*/ 418747 w 498335"/>
              <a:gd name="connsiteY18" fmla="*/ 904406 h 904406"/>
              <a:gd name="connsiteX19" fmla="*/ 400494 w 498335"/>
              <a:gd name="connsiteY19" fmla="*/ 899256 h 904406"/>
              <a:gd name="connsiteX20" fmla="*/ 332662 w 498335"/>
              <a:gd name="connsiteY20" fmla="*/ 875563 h 904406"/>
              <a:gd name="connsiteX21" fmla="*/ 264803 w 498335"/>
              <a:gd name="connsiteY21" fmla="*/ 875563 h 904406"/>
              <a:gd name="connsiteX22" fmla="*/ 172196 w 498335"/>
              <a:gd name="connsiteY22" fmla="*/ 875563 h 904406"/>
              <a:gd name="connsiteX23" fmla="*/ 140870 w 498335"/>
              <a:gd name="connsiteY23" fmla="*/ 879685 h 904406"/>
              <a:gd name="connsiteX24" fmla="*/ 129140 w 498335"/>
              <a:gd name="connsiteY24" fmla="*/ 861144 h 904406"/>
              <a:gd name="connsiteX25" fmla="*/ 129140 w 498335"/>
              <a:gd name="connsiteY25" fmla="*/ 831272 h 904406"/>
              <a:gd name="connsiteX26" fmla="*/ 160439 w 498335"/>
              <a:gd name="connsiteY26" fmla="*/ 739591 h 904406"/>
              <a:gd name="connsiteX27" fmla="*/ 215252 w 498335"/>
              <a:gd name="connsiteY27" fmla="*/ 641736 h 904406"/>
              <a:gd name="connsiteX28" fmla="*/ 251758 w 498335"/>
              <a:gd name="connsiteY28" fmla="*/ 544917 h 904406"/>
              <a:gd name="connsiteX29" fmla="*/ 258281 w 498335"/>
              <a:gd name="connsiteY29" fmla="*/ 471776 h 904406"/>
              <a:gd name="connsiteX30" fmla="*/ 251758 w 498335"/>
              <a:gd name="connsiteY30" fmla="*/ 369796 h 904406"/>
              <a:gd name="connsiteX31" fmla="*/ 226982 w 498335"/>
              <a:gd name="connsiteY31" fmla="*/ 311082 h 904406"/>
              <a:gd name="connsiteX32" fmla="*/ 165673 w 498335"/>
              <a:gd name="connsiteY32" fmla="*/ 237960 h 904406"/>
              <a:gd name="connsiteX33" fmla="*/ 79561 w 498335"/>
              <a:gd name="connsiteY33" fmla="*/ 169960 h 904406"/>
              <a:gd name="connsiteX34" fmla="*/ 18253 w 498335"/>
              <a:gd name="connsiteY34" fmla="*/ 130818 h 904406"/>
              <a:gd name="connsiteX35" fmla="*/ 0 w 498335"/>
              <a:gd name="connsiteY35" fmla="*/ 107141 h 904406"/>
              <a:gd name="connsiteX36" fmla="*/ 0 w 498335"/>
              <a:gd name="connsiteY36" fmla="*/ 78283 h 904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498335" h="904406">
                <a:moveTo>
                  <a:pt x="0" y="78283"/>
                </a:moveTo>
                <a:lnTo>
                  <a:pt x="0" y="39142"/>
                </a:lnTo>
                <a:lnTo>
                  <a:pt x="43028" y="0"/>
                </a:lnTo>
                <a:lnTo>
                  <a:pt x="74354" y="14428"/>
                </a:lnTo>
                <a:lnTo>
                  <a:pt x="221774" y="169960"/>
                </a:lnTo>
                <a:lnTo>
                  <a:pt x="294814" y="257531"/>
                </a:lnTo>
                <a:lnTo>
                  <a:pt x="314382" y="335815"/>
                </a:lnTo>
                <a:lnTo>
                  <a:pt x="319616" y="418205"/>
                </a:lnTo>
                <a:lnTo>
                  <a:pt x="307859" y="530488"/>
                </a:lnTo>
                <a:lnTo>
                  <a:pt x="264803" y="652040"/>
                </a:lnTo>
                <a:lnTo>
                  <a:pt x="221774" y="724146"/>
                </a:lnTo>
                <a:lnTo>
                  <a:pt x="203494" y="797287"/>
                </a:lnTo>
                <a:lnTo>
                  <a:pt x="208729" y="831272"/>
                </a:lnTo>
                <a:lnTo>
                  <a:pt x="233505" y="841571"/>
                </a:lnTo>
                <a:lnTo>
                  <a:pt x="380925" y="836422"/>
                </a:lnTo>
                <a:lnTo>
                  <a:pt x="480082" y="850843"/>
                </a:lnTo>
                <a:lnTo>
                  <a:pt x="498335" y="870414"/>
                </a:lnTo>
                <a:lnTo>
                  <a:pt x="498335" y="884835"/>
                </a:lnTo>
                <a:lnTo>
                  <a:pt x="418747" y="904406"/>
                </a:lnTo>
                <a:lnTo>
                  <a:pt x="400494" y="899256"/>
                </a:lnTo>
                <a:lnTo>
                  <a:pt x="332662" y="875563"/>
                </a:lnTo>
                <a:lnTo>
                  <a:pt x="264803" y="875563"/>
                </a:lnTo>
                <a:lnTo>
                  <a:pt x="172196" y="875563"/>
                </a:lnTo>
                <a:lnTo>
                  <a:pt x="140870" y="879685"/>
                </a:lnTo>
                <a:lnTo>
                  <a:pt x="129140" y="861144"/>
                </a:lnTo>
                <a:lnTo>
                  <a:pt x="129140" y="831272"/>
                </a:lnTo>
                <a:lnTo>
                  <a:pt x="160439" y="739591"/>
                </a:lnTo>
                <a:lnTo>
                  <a:pt x="215252" y="641736"/>
                </a:lnTo>
                <a:lnTo>
                  <a:pt x="251758" y="544917"/>
                </a:lnTo>
                <a:lnTo>
                  <a:pt x="258281" y="471776"/>
                </a:lnTo>
                <a:lnTo>
                  <a:pt x="251758" y="369796"/>
                </a:lnTo>
                <a:lnTo>
                  <a:pt x="226982" y="311082"/>
                </a:lnTo>
                <a:lnTo>
                  <a:pt x="165673" y="237960"/>
                </a:lnTo>
                <a:lnTo>
                  <a:pt x="79561" y="169960"/>
                </a:lnTo>
                <a:lnTo>
                  <a:pt x="18253" y="130818"/>
                </a:lnTo>
                <a:lnTo>
                  <a:pt x="0" y="107141"/>
                </a:lnTo>
                <a:lnTo>
                  <a:pt x="0" y="7828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423275" cy="1216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S2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SEITON</a:t>
            </a:r>
            <a: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196262" cy="4267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2800" dirty="0" smtClean="0">
              <a:solidFill>
                <a:srgbClr val="0000FF"/>
              </a:solidFill>
              <a:ea typeface="宋体" pitchFamily="2" charset="-122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ea typeface="宋体" pitchFamily="2" charset="-122"/>
                <a:cs typeface="Times New Roman" pitchFamily="18" charset="0"/>
              </a:rPr>
              <a:t>“ </a:t>
            </a:r>
            <a:r>
              <a:rPr lang="vi-VN" sz="2800" dirty="0" smtClean="0">
                <a:ea typeface="宋体" pitchFamily="2" charset="-122"/>
                <a:cs typeface="Times New Roman" pitchFamily="18" charset="0"/>
              </a:rPr>
              <a:t>Những vật và lượng cần thiết phải được xếp không chỉ theo trật tự mà</a:t>
            </a:r>
            <a:r>
              <a:rPr lang="en-US" sz="2800" dirty="0" smtClean="0"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ea typeface="宋体" pitchFamily="2" charset="-122"/>
                <a:cs typeface="Times New Roman" pitchFamily="18" charset="0"/>
              </a:rPr>
              <a:t>còn</a:t>
            </a:r>
            <a:r>
              <a:rPr lang="en-US" sz="2800" dirty="0" smtClean="0"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ea typeface="宋体" pitchFamily="2" charset="-122"/>
                <a:cs typeface="Times New Roman" pitchFamily="18" charset="0"/>
              </a:rPr>
              <a:t>trong</a:t>
            </a:r>
            <a:r>
              <a:rPr lang="en-US" sz="2800" dirty="0" smtClean="0"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“</a:t>
            </a:r>
            <a:r>
              <a:rPr lang="en-US" sz="2800" dirty="0" err="1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” </a:t>
            </a:r>
            <a:r>
              <a:rPr lang="en-US" sz="2800" dirty="0" smtClean="0">
                <a:solidFill>
                  <a:srgbClr val="CC0000"/>
                </a:solidFill>
                <a:ea typeface="宋体" pitchFamily="2" charset="-122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CC0000"/>
                </a:solidFill>
                <a:ea typeface="宋体" pitchFamily="2" charset="-122"/>
                <a:cs typeface="Times New Roman" pitchFamily="18" charset="0"/>
              </a:rPr>
              <a:t>sẵn</a:t>
            </a:r>
            <a:r>
              <a:rPr lang="en-US" sz="2800" dirty="0" smtClean="0">
                <a:solidFill>
                  <a:srgbClr val="CC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0000"/>
                </a:solidFill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sz="2800" dirty="0" smtClean="0">
                <a:solidFill>
                  <a:srgbClr val="CC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0000"/>
                </a:solidFill>
                <a:ea typeface="宋体" pitchFamily="2" charset="-122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CC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0000"/>
                </a:solidFill>
                <a:ea typeface="宋体" pitchFamily="2" charset="-122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CC0000"/>
                </a:solidFill>
                <a:ea typeface="宋体" pitchFamily="2" charset="-122"/>
                <a:cs typeface="Times New Roman" pitchFamily="18" charset="0"/>
              </a:rPr>
              <a:t>)</a:t>
            </a:r>
            <a:r>
              <a:rPr lang="en-US" sz="2800" dirty="0" smtClean="0">
                <a:solidFill>
                  <a:srgbClr val="0000FF"/>
                </a:solidFill>
                <a:ea typeface="宋体" pitchFamily="2" charset="-122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“</a:t>
            </a:r>
            <a:r>
              <a:rPr lang="en-US" sz="2800" dirty="0" err="1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đảm</a:t>
            </a:r>
            <a:r>
              <a:rPr lang="en-US" sz="2800" dirty="0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 an </a:t>
            </a:r>
            <a:r>
              <a:rPr lang="en-US" sz="2800" dirty="0" err="1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toàn</a:t>
            </a:r>
            <a:r>
              <a:rPr lang="en-US" sz="2800" dirty="0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” </a:t>
            </a:r>
            <a:r>
              <a:rPr lang="en-US" sz="2800" dirty="0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ngăn</a:t>
            </a:r>
            <a:r>
              <a:rPr lang="en-US" sz="2800" dirty="0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ngừa</a:t>
            </a:r>
            <a:r>
              <a:rPr lang="en-US" sz="2800" dirty="0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cố</a:t>
            </a:r>
            <a:r>
              <a:rPr lang="en-US" sz="2800" dirty="0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)</a:t>
            </a:r>
            <a:r>
              <a:rPr lang="en-US" sz="2800" i="1" dirty="0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ea typeface="宋体" pitchFamily="2" charset="-122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“ </a:t>
            </a:r>
            <a:r>
              <a:rPr lang="en-US" sz="2800" dirty="0" err="1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B0F0"/>
                </a:solidFill>
                <a:ea typeface="宋体" pitchFamily="2" charset="-122"/>
                <a:cs typeface="Times New Roman" pitchFamily="18" charset="0"/>
              </a:rPr>
              <a:t>” </a:t>
            </a:r>
            <a:r>
              <a:rPr lang="en-US" sz="2800" dirty="0" err="1" smtClean="0">
                <a:ea typeface="宋体" pitchFamily="2" charset="-122"/>
                <a:cs typeface="Times New Roman" pitchFamily="18" charset="0"/>
              </a:rPr>
              <a:t>vào</a:t>
            </a:r>
            <a:r>
              <a:rPr lang="en-US" sz="2800" dirty="0" smtClean="0"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ea typeface="宋体" pitchFamily="2" charset="-122"/>
                <a:cs typeface="Times New Roman" pitchFamily="18" charset="0"/>
              </a:rPr>
              <a:t>mỗi</a:t>
            </a:r>
            <a:r>
              <a:rPr lang="en-US" sz="2800" dirty="0" smtClean="0"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ea typeface="宋体" pitchFamily="2" charset="-122"/>
                <a:cs typeface="Times New Roman" pitchFamily="18" charset="0"/>
              </a:rPr>
              <a:t>lúc</a:t>
            </a:r>
            <a:r>
              <a:rPr lang="en-US" sz="2800" dirty="0" smtClean="0">
                <a:ea typeface="宋体" pitchFamily="2" charset="-122"/>
                <a:cs typeface="Times New Roman" pitchFamily="18" charset="0"/>
              </a:rPr>
              <a:t>”.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1C1E12-FA97-4C20-9457-C0EE6AE3456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216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S2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SEITON</a:t>
            </a:r>
            <a:r>
              <a:rPr lang="en-US" dirty="0" smtClean="0">
                <a:ea typeface="宋体" pitchFamily="2" charset="-122"/>
                <a:cs typeface="Times New Roman" pitchFamily="18" charset="0"/>
              </a:rPr>
              <a:t/>
            </a:r>
            <a:br>
              <a:rPr lang="en-US" dirty="0" smtClean="0">
                <a:ea typeface="宋体" pitchFamily="2" charset="-122"/>
                <a:cs typeface="Times New Roman" pitchFamily="18" charset="0"/>
              </a:rPr>
            </a:b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267200"/>
          </a:xfrm>
        </p:spPr>
        <p:txBody>
          <a:bodyPr/>
          <a:lstStyle/>
          <a:p>
            <a:pPr marL="0" indent="0">
              <a:lnSpc>
                <a:spcPts val="3400"/>
              </a:lnSpc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TIÊU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CHUẨN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XẾP:</a:t>
            </a:r>
            <a:endParaRPr lang="en-US" altLang="zh-CN" sz="2400" dirty="0" smtClean="0">
              <a:solidFill>
                <a:srgbClr val="7030A0"/>
              </a:solidFill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ts val="3700"/>
              </a:lnSpc>
              <a:buFont typeface="Wingdings" pitchFamily="2" charset="2"/>
              <a:buNone/>
            </a:pP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Tất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cả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CÁC ĐỐI TƯỢNG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tại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nơi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làm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sau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đã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định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CẦN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DÙNG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đảm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bảo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an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toàn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thuận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tiện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mỹ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quan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cho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nơi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làm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  <a:endParaRPr lang="en-US" altLang="zh-CN" sz="2400" dirty="0" smtClean="0"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ts val="31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An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toàn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sz="2400" dirty="0" smtClean="0">
                <a:solidFill>
                  <a:srgbClr val="00B0F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Dễ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lại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Dễ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thao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Dễ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vận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chuyển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endParaRPr lang="en-US" altLang="zh-CN" sz="2400" dirty="0" smtClean="0"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ts val="3100"/>
              </a:lnSpc>
            </a:pPr>
            <a:r>
              <a:rPr lang="en-US" altLang="zh-CN" sz="24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Thuận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tiện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=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Dễ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tìm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Dễ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thấy+Dễ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lấy+Dễ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kiểm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tra+Dễ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vệ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sinh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endParaRPr lang="en-US" altLang="zh-CN" sz="2400" dirty="0" smtClean="0"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ts val="3100"/>
              </a:lnSpc>
            </a:pPr>
            <a:r>
              <a:rPr lang="en-US" altLang="zh-CN" sz="24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Mỹ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quan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sz="2400" dirty="0" smtClean="0">
                <a:solidFill>
                  <a:srgbClr val="00B0F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Gọn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gàng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ngăn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nắp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đẹp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mắt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1EC443-3E4A-41AD-9137-3AE55F7DFC2B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423275" cy="1216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S2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SEITON</a:t>
            </a:r>
            <a:r>
              <a:rPr lang="en-US" dirty="0" smtClean="0">
                <a:ea typeface="宋体" pitchFamily="2" charset="-122"/>
                <a:cs typeface="Times New Roman" pitchFamily="18" charset="0"/>
              </a:rPr>
              <a:t/>
            </a:r>
            <a:br>
              <a:rPr lang="en-US" dirty="0" smtClean="0">
                <a:ea typeface="宋体" pitchFamily="2" charset="-122"/>
                <a:cs typeface="Times New Roman" pitchFamily="18" charset="0"/>
              </a:rPr>
            </a:b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05863" cy="5410200"/>
          </a:xfrm>
        </p:spPr>
        <p:txBody>
          <a:bodyPr/>
          <a:lstStyle/>
          <a:p>
            <a:pPr marL="0" indent="0">
              <a:buFont typeface="Verdana" pitchFamily="34" charset="0"/>
              <a:buAutoNum type="arabicPeriod"/>
            </a:pP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Chuẩn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bị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dụng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cụ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văn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phòng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để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đánh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dấu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kẻ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vạch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…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định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vị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trí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vật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dụng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buFont typeface="Verdana" pitchFamily="34" charset="0"/>
              <a:buAutoNum type="arabicPeriod"/>
            </a:pP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thảo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dự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kiến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sơ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bộ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vị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trí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thử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vật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dụng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theo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thảo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dự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kiến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buFont typeface="Verdana" pitchFamily="34" charset="0"/>
              <a:buAutoNum type="arabicPeriod"/>
            </a:pP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Điều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chỉnh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vị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trí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vật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dụng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đảm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bảo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thỏa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mãn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yêu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cầu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 an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toàn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thuận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tiện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mỹ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quan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buFont typeface="Verdana" pitchFamily="34" charset="0"/>
              <a:buAutoNum type="arabicPeriod"/>
            </a:pP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Đánh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dấu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kẻ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vạch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…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nhận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biết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vị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trí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chính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thức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của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vật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dụng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đã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buFont typeface="Verdana" pitchFamily="34" charset="0"/>
              <a:buAutoNum type="arabicPeriod"/>
            </a:pP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Chụp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ảnh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toàn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cảnh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cận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cảnh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sau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S1 –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lọc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&amp; S2 –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100"/>
              </a:lnSpc>
              <a:buFont typeface="Verdana" pitchFamily="34" charset="0"/>
              <a:buAutoNum type="arabicPeriod"/>
            </a:pPr>
            <a:endParaRPr lang="en-US" altLang="zh-CN" sz="2800" dirty="0" smtClean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ts val="3100"/>
              </a:lnSpc>
              <a:buFont typeface="Verdana" pitchFamily="34" charset="0"/>
              <a:buAutoNum type="arabicPeriod"/>
            </a:pPr>
            <a:endParaRPr lang="en-US" altLang="zh-CN" sz="2800" dirty="0" smtClean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ts val="3300"/>
              </a:lnSpc>
              <a:buFont typeface="Wingdings" pitchFamily="2" charset="2"/>
              <a:buNone/>
            </a:pPr>
            <a:endParaRPr lang="en-US" altLang="zh-CN" sz="2800" dirty="0" smtClean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ts val="3100"/>
              </a:lnSpc>
              <a:buFont typeface="Verdana" pitchFamily="34" charset="0"/>
              <a:buAutoNum type="arabicPeriod"/>
            </a:pPr>
            <a:endParaRPr lang="en-US" altLang="zh-CN" sz="2800" dirty="0" smtClean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buFont typeface="Verdana" pitchFamily="34" charset="0"/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FE2A05-F2AC-4F58-B398-07864FC49256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2E6E9A-20F6-47F9-916A-50501AC1F181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32771" name="Picture 2" descr="http://leanhealthcarewest.com/images/userfiles/ED%20layo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815340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381000" y="6172200"/>
            <a:ext cx="7772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534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609600" y="1027113"/>
            <a:ext cx="7696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S2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SEITON</a:t>
            </a:r>
            <a:endParaRPr lang="en-US" sz="2800" dirty="0" smtClean="0">
              <a:ea typeface="宋体" pitchFamily="2" charset="-122"/>
              <a:cs typeface="Times New Roman" pitchFamily="18" charset="0"/>
            </a:endParaRPr>
          </a:p>
          <a:p>
            <a:endParaRPr lang="en-US" dirty="0"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S2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SEITON</a:t>
            </a:r>
            <a:r>
              <a:rPr lang="en-US" sz="3200" dirty="0" smtClean="0">
                <a:ea typeface="宋体" pitchFamily="2" charset="-122"/>
                <a:cs typeface="Times New Roman" pitchFamily="18" charset="0"/>
              </a:rPr>
              <a:t/>
            </a:r>
            <a:br>
              <a:rPr lang="en-US" sz="3200" dirty="0" smtClean="0">
                <a:ea typeface="宋体" pitchFamily="2" charset="-122"/>
                <a:cs typeface="Times New Roman" pitchFamily="18" charset="0"/>
              </a:rPr>
            </a:br>
            <a:endParaRPr lang="en-US" sz="3200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153400" cy="639762"/>
          </a:xfrm>
        </p:spPr>
        <p:txBody>
          <a:bodyPr/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C34C26-7DC2-4B0B-9E7E-27524EA648E5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33797" name="Picture 4" descr="http://cdn.leanblog.org/wp-content/uploads/2013/02/med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90800"/>
            <a:ext cx="4011613" cy="3124200"/>
          </a:xfrm>
        </p:spPr>
      </p:pic>
      <p:pic>
        <p:nvPicPr>
          <p:cNvPr id="337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13281" t="2000" r="11719"/>
          <a:stretch>
            <a:fillRect/>
          </a:stretch>
        </p:blipFill>
        <p:spPr>
          <a:xfrm>
            <a:off x="4645025" y="2603500"/>
            <a:ext cx="4041775" cy="3094038"/>
          </a:xfrm>
        </p:spPr>
      </p:pic>
      <p:sp>
        <p:nvSpPr>
          <p:cNvPr id="11" name="TextBox 10"/>
          <p:cNvSpPr txBox="1"/>
          <p:nvPr/>
        </p:nvSpPr>
        <p:spPr>
          <a:xfrm>
            <a:off x="685800" y="5791200"/>
            <a:ext cx="79248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1216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S2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SEITON</a:t>
            </a:r>
            <a:r>
              <a:rPr lang="en-US" dirty="0" smtClean="0">
                <a:ea typeface="宋体" pitchFamily="2" charset="-122"/>
                <a:cs typeface="Times New Roman" pitchFamily="18" charset="0"/>
              </a:rPr>
              <a:t/>
            </a:r>
            <a:br>
              <a:rPr lang="en-US" dirty="0" smtClean="0">
                <a:ea typeface="宋体" pitchFamily="2" charset="-122"/>
                <a:cs typeface="Times New Roman" pitchFamily="18" charset="0"/>
              </a:rPr>
            </a:b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763000" cy="4495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673381-E8F7-4D9F-8A32-F25DDC441F4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4821" name="Rounded Rectangle 4"/>
          <p:cNvSpPr>
            <a:spLocks noChangeArrowheads="1"/>
          </p:cNvSpPr>
          <p:nvPr/>
        </p:nvSpPr>
        <p:spPr bwMode="auto">
          <a:xfrm>
            <a:off x="1752600" y="2209800"/>
            <a:ext cx="58547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400"/>
              </a:lnSpc>
              <a:tabLst>
                <a:tab pos="685800" algn="l"/>
                <a:tab pos="698500" algn="l"/>
              </a:tabLst>
            </a:pPr>
            <a:r>
              <a:rPr lang="en-US" altLang="zh-CN" b="1" i="1">
                <a:solidFill>
                  <a:srgbClr val="CC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Nguyên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i="1">
                <a:solidFill>
                  <a:srgbClr val="CC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tắc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i="1">
                <a:solidFill>
                  <a:srgbClr val="CC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i="1">
                <a:solidFill>
                  <a:srgbClr val="CC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xếp: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Mọi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vật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đều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xác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định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vị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trí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đặt. Và mỗi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vật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đều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đặt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đúng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vị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trí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đã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xác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định</a:t>
            </a:r>
          </a:p>
        </p:txBody>
      </p:sp>
      <p:sp>
        <p:nvSpPr>
          <p:cNvPr id="34822" name="Rounded Rectangle 5"/>
          <p:cNvSpPr>
            <a:spLocks noChangeArrowheads="1"/>
          </p:cNvSpPr>
          <p:nvPr/>
        </p:nvSpPr>
        <p:spPr bwMode="auto">
          <a:xfrm>
            <a:off x="609600" y="4314825"/>
            <a:ext cx="1671638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  <a:p>
            <a:r>
              <a:rPr lang="en-US" b="1">
                <a:solidFill>
                  <a:srgbClr val="0000FF"/>
                </a:solidFill>
              </a:rPr>
              <a:t>Vật dụng cần dùng</a:t>
            </a: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282950" y="3429000"/>
            <a:ext cx="1524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PHÂN LOẠI  </a:t>
            </a:r>
          </a:p>
        </p:txBody>
      </p:sp>
      <p:sp>
        <p:nvSpPr>
          <p:cNvPr id="34824" name="Rectangle 7"/>
          <p:cNvSpPr>
            <a:spLocks noChangeArrowheads="1"/>
          </p:cNvSpPr>
          <p:nvPr/>
        </p:nvSpPr>
        <p:spPr bwMode="auto">
          <a:xfrm>
            <a:off x="6488113" y="3433763"/>
            <a:ext cx="16764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rgbClr val="0000FF"/>
                </a:solidFill>
              </a:rPr>
              <a:t>SẮP XẾP</a:t>
            </a:r>
          </a:p>
        </p:txBody>
      </p:sp>
      <p:sp>
        <p:nvSpPr>
          <p:cNvPr id="34825" name="Rounded Rectangle 8"/>
          <p:cNvSpPr>
            <a:spLocks noChangeArrowheads="1"/>
          </p:cNvSpPr>
          <p:nvPr/>
        </p:nvSpPr>
        <p:spPr bwMode="auto">
          <a:xfrm>
            <a:off x="3111500" y="4022725"/>
            <a:ext cx="18669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ts val="3300"/>
              </a:lnSpc>
              <a:tabLst>
                <a:tab pos="25400" algn="l"/>
                <a:tab pos="203200" algn="l"/>
                <a:tab pos="215900" algn="l"/>
              </a:tabLst>
            </a:pP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Thường</a:t>
            </a:r>
            <a:r>
              <a:rPr lang="en-US" altLang="zh-CN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dùng</a:t>
            </a:r>
          </a:p>
        </p:txBody>
      </p:sp>
      <p:sp>
        <p:nvSpPr>
          <p:cNvPr id="24586" name="Rounded Rectangle 11"/>
          <p:cNvSpPr>
            <a:spLocks noChangeArrowheads="1"/>
          </p:cNvSpPr>
          <p:nvPr/>
        </p:nvSpPr>
        <p:spPr bwMode="auto">
          <a:xfrm>
            <a:off x="5540375" y="4022725"/>
            <a:ext cx="3581400" cy="533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000"/>
              </a:lnSpc>
              <a:tabLst>
                <a:tab pos="25400" algn="l"/>
                <a:tab pos="254000" algn="l"/>
                <a:tab pos="495300" algn="l"/>
                <a:tab pos="558800" algn="l"/>
                <a:tab pos="762000" algn="l"/>
              </a:tabLst>
              <a:defRPr/>
            </a:pP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Đặt</a:t>
            </a:r>
            <a:r>
              <a:rPr lang="en-US" altLang="zh-CN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gần</a:t>
            </a:r>
            <a:r>
              <a:rPr lang="en-US" altLang="zh-CN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nơi</a:t>
            </a:r>
            <a:r>
              <a:rPr lang="en-US" altLang="zh-CN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làm</a:t>
            </a:r>
            <a:r>
              <a:rPr lang="en-US" altLang="zh-CN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việc</a:t>
            </a:r>
          </a:p>
        </p:txBody>
      </p:sp>
      <p:sp>
        <p:nvSpPr>
          <p:cNvPr id="24587" name="Rounded Rectangle 12"/>
          <p:cNvSpPr>
            <a:spLocks noChangeArrowheads="1"/>
          </p:cNvSpPr>
          <p:nvPr/>
        </p:nvSpPr>
        <p:spPr bwMode="auto">
          <a:xfrm>
            <a:off x="5535613" y="4657725"/>
            <a:ext cx="3581400" cy="51117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000"/>
              </a:lnSpc>
              <a:tabLst>
                <a:tab pos="25400" algn="l"/>
                <a:tab pos="254000" algn="l"/>
                <a:tab pos="495300" algn="l"/>
                <a:tab pos="558800" algn="l"/>
                <a:tab pos="762000" algn="l"/>
              </a:tabLst>
              <a:defRPr/>
            </a:pPr>
            <a:r>
              <a:rPr lang="en-US" altLang="zh-CN" b="1" dirty="0" err="1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Để</a:t>
            </a:r>
            <a:r>
              <a:rPr lang="en-US" altLang="zh-CN" dirty="0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ở</a:t>
            </a:r>
            <a:r>
              <a:rPr lang="en-US" altLang="zh-CN" dirty="0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nơi</a:t>
            </a:r>
            <a:r>
              <a:rPr lang="en-US" altLang="zh-CN" dirty="0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dễ</a:t>
            </a:r>
            <a:r>
              <a:rPr lang="en-US" altLang="zh-CN" dirty="0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tìm,dễ</a:t>
            </a:r>
            <a:r>
              <a:rPr lang="en-US" altLang="zh-CN" dirty="0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lấy</a:t>
            </a:r>
            <a:r>
              <a:rPr lang="en-US" altLang="zh-CN" b="1" dirty="0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</a:t>
            </a:r>
            <a:r>
              <a:rPr lang="en-US" altLang="zh-CN" dirty="0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dễ</a:t>
            </a:r>
            <a:r>
              <a:rPr lang="en-US" altLang="zh-CN" dirty="0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cất</a:t>
            </a:r>
            <a:r>
              <a:rPr lang="en-US" altLang="zh-CN" dirty="0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giữ</a:t>
            </a:r>
            <a:endParaRPr lang="en-US" altLang="zh-CN" b="1" dirty="0">
              <a:solidFill>
                <a:srgbClr val="00B05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4828" name="Rounded Rectangle 13"/>
          <p:cNvSpPr>
            <a:spLocks noChangeArrowheads="1"/>
          </p:cNvSpPr>
          <p:nvPr/>
        </p:nvSpPr>
        <p:spPr bwMode="auto">
          <a:xfrm>
            <a:off x="5562600" y="5295900"/>
            <a:ext cx="3581400" cy="762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ts val="2700"/>
              </a:lnSpc>
              <a:tabLst>
                <a:tab pos="25400" algn="l"/>
                <a:tab pos="254000" algn="l"/>
                <a:tab pos="495300" algn="l"/>
                <a:tab pos="558800" algn="l"/>
                <a:tab pos="762000" algn="l"/>
              </a:tabLst>
            </a:pPr>
            <a:r>
              <a:rPr lang="en-US" altLang="zh-CN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Cất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vào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kho/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tủ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chứa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có</a:t>
            </a:r>
          </a:p>
          <a:p>
            <a:pPr algn="ctr">
              <a:lnSpc>
                <a:spcPts val="2400"/>
              </a:lnSpc>
              <a:tabLst>
                <a:tab pos="25400" algn="l"/>
                <a:tab pos="254000" algn="l"/>
                <a:tab pos="495300" algn="l"/>
                <a:tab pos="558800" algn="l"/>
                <a:tab pos="762000" algn="l"/>
              </a:tabLst>
            </a:pPr>
            <a:r>
              <a:rPr lang="en-US" altLang="zh-CN"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dấu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hiệu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nhận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biết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rõ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ràng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170238" y="5295900"/>
            <a:ext cx="1866900" cy="8001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lnSpc>
                <a:spcPts val="3200"/>
              </a:lnSpc>
              <a:tabLst>
                <a:tab pos="25400" algn="l"/>
                <a:tab pos="203200" algn="l"/>
                <a:tab pos="215900" algn="l"/>
              </a:tabLst>
              <a:defRPr/>
            </a:pPr>
            <a:r>
              <a:rPr lang="en-US" altLang="zh-CN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Rất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ít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dùng</a:t>
            </a:r>
          </a:p>
        </p:txBody>
      </p:sp>
      <p:sp>
        <p:nvSpPr>
          <p:cNvPr id="34830" name="Rounded Rectangle 15"/>
          <p:cNvSpPr>
            <a:spLocks noChangeArrowheads="1"/>
          </p:cNvSpPr>
          <p:nvPr/>
        </p:nvSpPr>
        <p:spPr bwMode="auto">
          <a:xfrm>
            <a:off x="3143250" y="4684713"/>
            <a:ext cx="1866900" cy="533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ts val="2700"/>
              </a:lnSpc>
              <a:tabLst>
                <a:tab pos="25400" algn="l"/>
                <a:tab pos="203200" algn="l"/>
                <a:tab pos="215900" algn="l"/>
              </a:tabLst>
            </a:pPr>
            <a:r>
              <a:rPr lang="en-US" altLang="zh-CN" b="1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Ít</a:t>
            </a:r>
            <a:r>
              <a:rPr lang="en-US" altLang="zh-CN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khi</a:t>
            </a:r>
            <a:r>
              <a:rPr lang="en-US" altLang="zh-CN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dùng</a:t>
            </a:r>
          </a:p>
        </p:txBody>
      </p:sp>
      <p:cxnSp>
        <p:nvCxnSpPr>
          <p:cNvPr id="34831" name="Straight Connector 17"/>
          <p:cNvCxnSpPr>
            <a:cxnSpLocks noChangeShapeType="1"/>
            <a:stCxn id="34822" idx="3"/>
          </p:cNvCxnSpPr>
          <p:nvPr/>
        </p:nvCxnSpPr>
        <p:spPr bwMode="auto">
          <a:xfrm flipV="1">
            <a:off x="2281238" y="4289425"/>
            <a:ext cx="766762" cy="6731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832" name="Straight Connector 19"/>
          <p:cNvCxnSpPr>
            <a:cxnSpLocks noChangeShapeType="1"/>
            <a:stCxn id="34822" idx="3"/>
            <a:endCxn id="34830" idx="1"/>
          </p:cNvCxnSpPr>
          <p:nvPr/>
        </p:nvCxnSpPr>
        <p:spPr bwMode="auto">
          <a:xfrm flipV="1">
            <a:off x="2281238" y="4951413"/>
            <a:ext cx="862012" cy="1111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833" name="Straight Connector 21"/>
          <p:cNvCxnSpPr>
            <a:cxnSpLocks noChangeShapeType="1"/>
            <a:stCxn id="34822" idx="3"/>
            <a:endCxn id="15" idx="1"/>
          </p:cNvCxnSpPr>
          <p:nvPr/>
        </p:nvCxnSpPr>
        <p:spPr bwMode="auto">
          <a:xfrm>
            <a:off x="2281238" y="4962525"/>
            <a:ext cx="889000" cy="7334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834" name="Straight Arrow Connector 26"/>
          <p:cNvCxnSpPr>
            <a:cxnSpLocks noChangeShapeType="1"/>
          </p:cNvCxnSpPr>
          <p:nvPr/>
        </p:nvCxnSpPr>
        <p:spPr bwMode="auto">
          <a:xfrm>
            <a:off x="5037138" y="4289425"/>
            <a:ext cx="49847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34835" name="Straight Arrow Connector 27"/>
          <p:cNvCxnSpPr>
            <a:cxnSpLocks noChangeShapeType="1"/>
          </p:cNvCxnSpPr>
          <p:nvPr/>
        </p:nvCxnSpPr>
        <p:spPr bwMode="auto">
          <a:xfrm>
            <a:off x="5027613" y="4916488"/>
            <a:ext cx="49847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34836" name="Straight Arrow Connector 28"/>
          <p:cNvCxnSpPr>
            <a:cxnSpLocks noChangeShapeType="1"/>
          </p:cNvCxnSpPr>
          <p:nvPr/>
        </p:nvCxnSpPr>
        <p:spPr bwMode="auto">
          <a:xfrm>
            <a:off x="5072063" y="5676900"/>
            <a:ext cx="49847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DDBF9F-1251-4DBA-9834-2687017DDA4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S1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LỌC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SEIRI</a:t>
            </a:r>
            <a:r>
              <a:rPr 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2362200"/>
          </a:xfrm>
        </p:spPr>
        <p:txBody>
          <a:bodyPr/>
          <a:lstStyle/>
          <a:p>
            <a:pPr marL="952500" lvl="1" indent="-514350" eaLnBrk="1" hangingPunct="1">
              <a:buFont typeface="Verdana" pitchFamily="34" charset="0"/>
              <a:buAutoNum type="arabicPeriod"/>
            </a:pPr>
            <a:r>
              <a:rPr lang="en-US" altLang="zh-CN" sz="28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Phân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loại</a:t>
            </a:r>
            <a:r>
              <a:rPr lang="en-US" altLang="zh-CN" sz="28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CẦN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&amp;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CẦN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DÙNG.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952500" lvl="1" indent="-514350" eaLnBrk="1" hangingPunct="1">
              <a:buFont typeface="Verdana" pitchFamily="34" charset="0"/>
              <a:buAutoNum type="arabicPeriod"/>
            </a:pPr>
            <a:r>
              <a:rPr lang="en-US" altLang="zh-CN" sz="28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Xác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định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SỐ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LƯỢNG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CẦN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ĐỦ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DÙNG.</a:t>
            </a:r>
          </a:p>
          <a:p>
            <a:pPr marL="952500" lvl="1" indent="-514350" eaLnBrk="1" hangingPunct="1">
              <a:buFont typeface="Verdana" pitchFamily="34" charset="0"/>
              <a:buAutoNum type="arabicPeriod"/>
            </a:pPr>
            <a:r>
              <a:rPr lang="en-US" altLang="zh-CN" sz="32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Loại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bỏ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vật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CẦN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DÙNG.</a:t>
            </a:r>
          </a:p>
          <a:p>
            <a:pPr marL="0" indent="0" eaLnBrk="1" hangingPunct="1">
              <a:buFont typeface="Verdana" pitchFamily="34" charset="0"/>
              <a:buAutoNum type="arabicPeriod"/>
            </a:pPr>
            <a:endParaRPr lang="en-US" dirty="0" smtClean="0"/>
          </a:p>
        </p:txBody>
      </p:sp>
      <p:sp>
        <p:nvSpPr>
          <p:cNvPr id="17413" name="Rounded Rectangle 3"/>
          <p:cNvSpPr>
            <a:spLocks noChangeArrowheads="1"/>
          </p:cNvSpPr>
          <p:nvPr/>
        </p:nvSpPr>
        <p:spPr bwMode="auto">
          <a:xfrm>
            <a:off x="2286000" y="4267200"/>
            <a:ext cx="6019800" cy="1752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2286000" y="4191000"/>
            <a:ext cx="60198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200"/>
              </a:lnSpc>
              <a:tabLst>
                <a:tab pos="2451100" algn="l"/>
                <a:tab pos="2578100" algn="l"/>
                <a:tab pos="2781300" algn="l"/>
                <a:tab pos="3378200" algn="l"/>
              </a:tabLst>
            </a:pPr>
            <a:r>
              <a:rPr lang="en-US" altLang="zh-CN" sz="2000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Quan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sát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TẤT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CẢ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MỌI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VẬT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có</a:t>
            </a:r>
            <a:r>
              <a:rPr lang="en-US" altLang="zh-CN" sz="2000" b="1" dirty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tại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nơi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làm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việc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áp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dụng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câu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hỏi</a:t>
            </a:r>
            <a:r>
              <a:rPr lang="en-US" altLang="zh-CN" b="1" dirty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</a:p>
          <a:p>
            <a:pPr marL="800100" lvl="1" indent="-342900">
              <a:lnSpc>
                <a:spcPts val="3400"/>
              </a:lnSpc>
              <a:buFont typeface="Verdana" pitchFamily="34" charset="0"/>
              <a:buAutoNum type="arabicPeriod"/>
              <a:tabLst>
                <a:tab pos="2451100" algn="l"/>
                <a:tab pos="2578100" algn="l"/>
                <a:tab pos="2781300" algn="l"/>
                <a:tab pos="3378200" algn="l"/>
              </a:tabLst>
            </a:pPr>
            <a:r>
              <a:rPr lang="en-US" altLang="zh-CN" b="1" dirty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ĐÂY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CÁI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GÌ?</a:t>
            </a:r>
          </a:p>
          <a:p>
            <a:pPr marL="800100" lvl="1" indent="-342900">
              <a:lnSpc>
                <a:spcPts val="3400"/>
              </a:lnSpc>
              <a:buFont typeface="Verdana" pitchFamily="34" charset="0"/>
              <a:buAutoNum type="arabicPeriod"/>
              <a:tabLst>
                <a:tab pos="2451100" algn="l"/>
                <a:tab pos="2578100" algn="l"/>
                <a:tab pos="2781300" algn="l"/>
                <a:tab pos="3378200" algn="l"/>
              </a:tabLst>
            </a:pPr>
            <a:r>
              <a:rPr lang="en-US" altLang="zh-CN" b="1" dirty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CÓ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CẦN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DÙNG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KHÔNG?</a:t>
            </a:r>
          </a:p>
          <a:p>
            <a:pPr>
              <a:lnSpc>
                <a:spcPts val="3400"/>
              </a:lnSpc>
              <a:buFont typeface="Verdana" pitchFamily="34" charset="0"/>
              <a:buAutoNum type="arabicPeriod"/>
              <a:tabLst>
                <a:tab pos="2451100" algn="l"/>
                <a:tab pos="2578100" algn="l"/>
                <a:tab pos="2781300" algn="l"/>
                <a:tab pos="3378200" algn="l"/>
              </a:tabLst>
            </a:pPr>
            <a:endParaRPr lang="en-US" altLang="zh-CN" b="1" dirty="0">
              <a:solidFill>
                <a:srgbClr val="990033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tabLst>
                <a:tab pos="2451100" algn="l"/>
                <a:tab pos="2578100" algn="l"/>
                <a:tab pos="2781300" algn="l"/>
                <a:tab pos="3378200" algn="l"/>
              </a:tabLst>
            </a:pPr>
            <a:endParaRPr lang="en-US" dirty="0"/>
          </a:p>
        </p:txBody>
      </p:sp>
      <p:cxnSp>
        <p:nvCxnSpPr>
          <p:cNvPr id="17415" name="Straight Connector 6"/>
          <p:cNvCxnSpPr>
            <a:cxnSpLocks noChangeShapeType="1"/>
          </p:cNvCxnSpPr>
          <p:nvPr/>
        </p:nvCxnSpPr>
        <p:spPr bwMode="auto">
          <a:xfrm flipH="1">
            <a:off x="533400" y="2590800"/>
            <a:ext cx="5334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416" name="Straight Connector 9"/>
          <p:cNvCxnSpPr>
            <a:cxnSpLocks noChangeShapeType="1"/>
          </p:cNvCxnSpPr>
          <p:nvPr/>
        </p:nvCxnSpPr>
        <p:spPr bwMode="auto">
          <a:xfrm>
            <a:off x="533400" y="2590800"/>
            <a:ext cx="0" cy="27432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417" name="Straight Arrow Connector 11"/>
          <p:cNvCxnSpPr>
            <a:cxnSpLocks noChangeShapeType="1"/>
          </p:cNvCxnSpPr>
          <p:nvPr/>
        </p:nvCxnSpPr>
        <p:spPr bwMode="auto">
          <a:xfrm>
            <a:off x="533400" y="5334000"/>
            <a:ext cx="2133600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17418" name="Straight Connector 13"/>
          <p:cNvCxnSpPr>
            <a:cxnSpLocks noChangeShapeType="1"/>
          </p:cNvCxnSpPr>
          <p:nvPr/>
        </p:nvCxnSpPr>
        <p:spPr bwMode="auto">
          <a:xfrm flipH="1">
            <a:off x="304800" y="5715000"/>
            <a:ext cx="23622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419" name="Straight Connector 15"/>
          <p:cNvCxnSpPr>
            <a:cxnSpLocks noChangeShapeType="1"/>
          </p:cNvCxnSpPr>
          <p:nvPr/>
        </p:nvCxnSpPr>
        <p:spPr bwMode="auto">
          <a:xfrm flipV="1">
            <a:off x="292100" y="3352800"/>
            <a:ext cx="0" cy="23622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420" name="Straight Arrow Connector 23"/>
          <p:cNvCxnSpPr>
            <a:cxnSpLocks noChangeShapeType="1"/>
          </p:cNvCxnSpPr>
          <p:nvPr/>
        </p:nvCxnSpPr>
        <p:spPr bwMode="auto">
          <a:xfrm flipV="1">
            <a:off x="292100" y="3048000"/>
            <a:ext cx="774700" cy="304800"/>
          </a:xfrm>
          <a:prstGeom prst="straightConnector1">
            <a:avLst/>
          </a:prstGeom>
          <a:noFill/>
          <a:ln w="57150" algn="ctr">
            <a:solidFill>
              <a:srgbClr val="0000FF"/>
            </a:solidFill>
            <a:round/>
            <a:headEnd/>
            <a:tailEnd type="arrow" w="med" len="med"/>
          </a:ln>
          <a:effectLst/>
        </p:spPr>
      </p:cxnSp>
      <p:cxnSp>
        <p:nvCxnSpPr>
          <p:cNvPr id="17421" name="Straight Arrow Connector 25"/>
          <p:cNvCxnSpPr>
            <a:cxnSpLocks noChangeShapeType="1"/>
          </p:cNvCxnSpPr>
          <p:nvPr/>
        </p:nvCxnSpPr>
        <p:spPr bwMode="auto">
          <a:xfrm>
            <a:off x="292100" y="3352800"/>
            <a:ext cx="774700" cy="228600"/>
          </a:xfrm>
          <a:prstGeom prst="straightConnector1">
            <a:avLst/>
          </a:prstGeom>
          <a:noFill/>
          <a:ln w="57150" algn="ctr">
            <a:solidFill>
              <a:srgbClr val="FF0066"/>
            </a:solidFill>
            <a:round/>
            <a:headEnd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91600" cy="1216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S2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SEITON</a:t>
            </a:r>
            <a: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01000" cy="4267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altLang="zh-CN" sz="3200" b="1" dirty="0" smtClean="0">
              <a:solidFill>
                <a:srgbClr val="990099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28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MỘT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SỐ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KHÁI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NIỆM,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NGUYÊN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TẮC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 XẾP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THƯỜNG ĐƯỢC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HIỆN: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Chỉ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số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về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số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lượng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Perpetua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n-US" altLang="zh-CN" sz="2800" dirty="0" err="1" smtClean="0">
                <a:latin typeface="Perpetua" pitchFamily="18" charset="0"/>
                <a:ea typeface="宋体" pitchFamily="2" charset="-122"/>
                <a:cs typeface="Times New Roman" pitchFamily="18" charset="0"/>
              </a:rPr>
              <a:t>Amountindicator</a:t>
            </a:r>
            <a:r>
              <a:rPr lang="en-US" altLang="zh-CN" sz="2800" dirty="0" smtClean="0">
                <a:latin typeface="Perpetua" pitchFamily="18" charset="0"/>
                <a:ea typeface="宋体" pitchFamily="2" charset="-122"/>
                <a:cs typeface="Times New Roman" pitchFamily="18" charset="0"/>
              </a:rPr>
              <a:t>).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Mã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hóa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bằng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màu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(Color-Coding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Strategy).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Mã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hóa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bằng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thứ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tự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chữ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ABC.</a:t>
            </a:r>
          </a:p>
          <a:p>
            <a:pPr marL="0" indent="0">
              <a:buFont typeface="Wingdings" pitchFamily="2" charset="2"/>
              <a:buChar char="q"/>
            </a:pPr>
            <a:endParaRPr lang="en-US" altLang="zh-CN" sz="28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800" dirty="0" smtClean="0">
              <a:ea typeface="宋体" pitchFamily="2" charset="-122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0B9A1B-2FDC-4C1C-81FA-A8414DE1B8DF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01000" cy="1216025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S2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SEITON</a:t>
            </a:r>
            <a:r>
              <a:rPr lang="en-US" altLang="zh-CN" sz="32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2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en-US" sz="3200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E71E16-FE6A-4FE7-9245-466F0406ECC9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36868" name="Picture 2" descr="F:\ANH 5S &amp;KAIZEN\5S_KAIZEN 2015\IMG_01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6738" y="2414588"/>
            <a:ext cx="3924300" cy="2943225"/>
          </a:xfrm>
          <a:noFill/>
        </p:spPr>
      </p:pic>
      <p:pic>
        <p:nvPicPr>
          <p:cNvPr id="36869" name="Picture 3" descr="F:\ANH 5S &amp;KAIZEN\5S_KAIZEN 2015\IMG_01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414588"/>
            <a:ext cx="3924300" cy="2943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1216025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S2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SEITON</a:t>
            </a:r>
            <a:r>
              <a:rPr lang="en-US" altLang="zh-CN" sz="32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2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en-US" sz="3200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EAA3EA-BF56-4701-9D13-7DAA8723EDF6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37892" name="Picture 2" descr="F:\ANH 5S &amp;KAIZEN\5S_KAIZEN 2015\IMG_01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6738" y="2414588"/>
            <a:ext cx="3924300" cy="2943225"/>
          </a:xfrm>
          <a:noFill/>
        </p:spPr>
      </p:pic>
      <p:pic>
        <p:nvPicPr>
          <p:cNvPr id="37893" name="Picture 6" descr="F:\ANH 5S &amp;KAIZEN\05_6_2015\IMG_80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414588"/>
            <a:ext cx="3924300" cy="2943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S2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SEITON</a:t>
            </a:r>
            <a:endParaRPr lang="en-US" sz="320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99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3F9A20-D0C4-4B3A-9B1F-190BBB9A3F91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39940" name="Picture 2" descr="F:\ANH 5S &amp;KAIZEN\5S_KAIZEN 2015\IMG_01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35250"/>
            <a:ext cx="4040188" cy="3030538"/>
          </a:xfrm>
          <a:noFill/>
        </p:spPr>
      </p:pic>
      <p:pic>
        <p:nvPicPr>
          <p:cNvPr id="39941" name="Picture 3" descr="F:\ANH 5S &amp;KAIZEN\5S_KAIZEN 2015\IMG_01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635250"/>
            <a:ext cx="4041775" cy="3030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S2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SEITON</a:t>
            </a:r>
            <a:endParaRPr lang="en-US" sz="320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TB.</a:t>
            </a:r>
          </a:p>
        </p:txBody>
      </p:sp>
      <p:sp>
        <p:nvSpPr>
          <p:cNvPr id="409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AD1762-B3E8-49B2-A4E2-3819139CE9A6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40966" name="Picture 2" descr="F:\ANH 5S &amp;KAIZEN\5S_KAIZEN 2015\IMG_01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35250"/>
            <a:ext cx="4040188" cy="3030538"/>
          </a:xfrm>
          <a:noFill/>
        </p:spPr>
      </p:pic>
      <p:pic>
        <p:nvPicPr>
          <p:cNvPr id="40967" name="Picture 3" descr="F:\ANH 5S &amp;KAIZEN\06_5_2015\IMG_80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635250"/>
            <a:ext cx="4041775" cy="3030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6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6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S2</a:t>
            </a:r>
            <a:r>
              <a:rPr lang="en-US" altLang="zh-CN" sz="36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6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36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36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6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SEITON</a:t>
            </a:r>
            <a:endParaRPr lang="en-US" sz="360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E84009-4417-4052-8E58-620A07443255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41988" name="Picture 2" descr="F:\ANH 5S &amp;KAIZEN\5S_KAIZEN 2015\IMG_0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35250"/>
            <a:ext cx="4040188" cy="3030538"/>
          </a:xfrm>
          <a:noFill/>
        </p:spPr>
      </p:pic>
      <p:pic>
        <p:nvPicPr>
          <p:cNvPr id="41989" name="Picture 3" descr="F:\ANH 5S &amp;KAIZEN\5S_KAIZEN 2015\IMG_01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635250"/>
            <a:ext cx="4041775" cy="3030538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457200" y="1676400"/>
            <a:ext cx="86868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S2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SEITON</a:t>
            </a:r>
            <a:r>
              <a:rPr lang="en-US" altLang="zh-CN" sz="32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2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en-US" sz="3200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EA87ED-027E-4231-87AC-EC3AD6A5C7DA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43012" name="Picture 2" descr="F:\ANH 5S &amp;KAIZEN\5S_KAIZEN 2015\IMG_01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35250"/>
            <a:ext cx="4040188" cy="3030538"/>
          </a:xfrm>
          <a:noFill/>
        </p:spPr>
      </p:pic>
      <p:pic>
        <p:nvPicPr>
          <p:cNvPr id="43013" name="Picture 3" descr="F:\ANH 5S &amp;KAIZEN\5S_KAIZEN 2015\IMG_01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635250"/>
            <a:ext cx="4041775" cy="3030538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533400" y="1752600"/>
            <a:ext cx="8153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VTTH.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067800" cy="1216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S3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SẠCH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SẼ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SEISO</a:t>
            </a:r>
            <a:b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001000" cy="4267200"/>
          </a:xfrm>
        </p:spPr>
        <p:txBody>
          <a:bodyPr/>
          <a:lstStyle/>
          <a:p>
            <a:pPr marL="0" indent="0">
              <a:lnSpc>
                <a:spcPts val="3300"/>
              </a:lnSpc>
              <a:tabLst>
                <a:tab pos="50800" algn="l"/>
                <a:tab pos="381000" algn="l"/>
              </a:tabLst>
            </a:pPr>
            <a:r>
              <a:rPr lang="en-US" altLang="zh-CN" sz="2800" b="1" i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Nguyên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tắc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vệ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sinh</a:t>
            </a:r>
            <a:r>
              <a:rPr lang="en-US" altLang="zh-CN" sz="2800" b="1" i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“TỪ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TRÊN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XUỐNG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DƯỚI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TỪ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TRONG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RA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NGOÀI”.</a:t>
            </a:r>
          </a:p>
          <a:p>
            <a:pPr marL="0" indent="0">
              <a:lnSpc>
                <a:spcPts val="4000"/>
              </a:lnSpc>
              <a:buFont typeface="Wingdings" pitchFamily="2" charset="2"/>
              <a:buNone/>
              <a:tabLst>
                <a:tab pos="50800" algn="l"/>
                <a:tab pos="381000" algn="l"/>
              </a:tabLst>
            </a:pPr>
            <a:endParaRPr lang="en-US" altLang="zh-CN" sz="3200" b="1" dirty="0" smtClean="0">
              <a:solidFill>
                <a:srgbClr val="990099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ts val="1000"/>
              </a:lnSpc>
              <a:buFont typeface="Wingdings" pitchFamily="2" charset="2"/>
              <a:buNone/>
              <a:tabLst>
                <a:tab pos="50800" algn="l"/>
                <a:tab pos="381000" algn="l"/>
              </a:tabLst>
            </a:pPr>
            <a:endParaRPr lang="en-US" altLang="zh-CN" dirty="0" smtClean="0">
              <a:ea typeface="宋体" pitchFamily="2" charset="-122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tabLst>
                <a:tab pos="50800" algn="l"/>
                <a:tab pos="381000" algn="l"/>
              </a:tabLst>
            </a:pPr>
            <a:endParaRPr lang="en-US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98E1D5-7C31-4672-A84F-6D1A743F817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3124200" y="3576638"/>
            <a:ext cx="5410200" cy="2209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lnSpc>
                <a:spcPts val="2600"/>
              </a:lnSpc>
              <a:tabLst>
                <a:tab pos="596900" algn="l"/>
                <a:tab pos="812800" algn="l"/>
              </a:tabLst>
              <a:defRPr/>
            </a:pPr>
            <a:r>
              <a:rPr lang="en-US" altLang="zh-CN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Quan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sát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TẤT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CẢ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MỌI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VẬT </a:t>
            </a:r>
            <a:r>
              <a:rPr lang="en-US" altLang="zh-CN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sau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khi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áp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dụng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câu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hỏi</a:t>
            </a:r>
            <a:r>
              <a:rPr lang="en-US" altLang="zh-CN" b="1" dirty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</a:p>
          <a:p>
            <a:pPr>
              <a:lnSpc>
                <a:spcPts val="1000"/>
              </a:lnSpc>
              <a:tabLst>
                <a:tab pos="596900" algn="l"/>
                <a:tab pos="812800" algn="l"/>
              </a:tabLst>
              <a:defRPr/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ts val="1000"/>
              </a:lnSpc>
              <a:tabLst>
                <a:tab pos="596900" algn="l"/>
                <a:tab pos="812800" algn="l"/>
              </a:tabLst>
              <a:defRPr/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ts val="3000"/>
              </a:lnSpc>
              <a:tabLst>
                <a:tab pos="596900" algn="l"/>
                <a:tab pos="812800" algn="l"/>
              </a:tabLst>
              <a:defRPr/>
            </a:pPr>
            <a:r>
              <a:rPr lang="en-US" altLang="zh-CN" dirty="0">
                <a:ea typeface="宋体" pitchFamily="2" charset="-122"/>
              </a:rPr>
              <a:t>	</a:t>
            </a:r>
            <a:r>
              <a:rPr lang="en-US" altLang="zh-CN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ĐÃ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VỆ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SINH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CHƯA?</a:t>
            </a:r>
          </a:p>
          <a:p>
            <a:pPr>
              <a:lnSpc>
                <a:spcPts val="3400"/>
              </a:lnSpc>
              <a:tabLst>
                <a:tab pos="596900" algn="l"/>
                <a:tab pos="812800" algn="l"/>
              </a:tabLst>
              <a:defRPr/>
            </a:pPr>
            <a:r>
              <a:rPr lang="en-US" altLang="zh-CN" dirty="0">
                <a:ea typeface="宋体" pitchFamily="2" charset="-122"/>
              </a:rPr>
              <a:t>	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CÓ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GÌ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BẤT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THƯỜNG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KHÔNG?</a:t>
            </a:r>
          </a:p>
        </p:txBody>
      </p:sp>
      <p:sp>
        <p:nvSpPr>
          <p:cNvPr id="7" name="Freeform 3"/>
          <p:cNvSpPr/>
          <p:nvPr/>
        </p:nvSpPr>
        <p:spPr>
          <a:xfrm>
            <a:off x="1793875" y="4202113"/>
            <a:ext cx="474663" cy="506412"/>
          </a:xfrm>
          <a:custGeom>
            <a:avLst/>
            <a:gdLst>
              <a:gd name="connsiteX0" fmla="*/ 313102 w 473568"/>
              <a:gd name="connsiteY0" fmla="*/ 126693 h 506772"/>
              <a:gd name="connsiteX1" fmla="*/ 276569 w 473568"/>
              <a:gd name="connsiteY1" fmla="*/ 73122 h 506772"/>
              <a:gd name="connsiteX2" fmla="*/ 208737 w 473568"/>
              <a:gd name="connsiteY2" fmla="*/ 39102 h 506772"/>
              <a:gd name="connsiteX3" fmla="*/ 140894 w 473568"/>
              <a:gd name="connsiteY3" fmla="*/ 34019 h 506772"/>
              <a:gd name="connsiteX4" fmla="*/ 73055 w 473568"/>
              <a:gd name="connsiteY4" fmla="*/ 53570 h 506772"/>
              <a:gd name="connsiteX5" fmla="*/ 23482 w 473568"/>
              <a:gd name="connsiteY5" fmla="*/ 107141 h 506772"/>
              <a:gd name="connsiteX6" fmla="*/ 0 w 473568"/>
              <a:gd name="connsiteY6" fmla="*/ 199815 h 506772"/>
              <a:gd name="connsiteX7" fmla="*/ 18263 w 473568"/>
              <a:gd name="connsiteY7" fmla="*/ 312079 h 506772"/>
              <a:gd name="connsiteX8" fmla="*/ 61314 w 473568"/>
              <a:gd name="connsiteY8" fmla="*/ 408918 h 506772"/>
              <a:gd name="connsiteX9" fmla="*/ 116105 w 473568"/>
              <a:gd name="connsiteY9" fmla="*/ 462469 h 506772"/>
              <a:gd name="connsiteX10" fmla="*/ 190457 w 473568"/>
              <a:gd name="connsiteY10" fmla="*/ 497505 h 506772"/>
              <a:gd name="connsiteX11" fmla="*/ 258315 w 473568"/>
              <a:gd name="connsiteY11" fmla="*/ 506772 h 506772"/>
              <a:gd name="connsiteX12" fmla="*/ 344400 w 473568"/>
              <a:gd name="connsiteY12" fmla="*/ 482040 h 506772"/>
              <a:gd name="connsiteX13" fmla="*/ 374410 w 473568"/>
              <a:gd name="connsiteY13" fmla="*/ 438792 h 506772"/>
              <a:gd name="connsiteX14" fmla="*/ 392664 w 473568"/>
              <a:gd name="connsiteY14" fmla="*/ 360489 h 506772"/>
              <a:gd name="connsiteX15" fmla="*/ 387456 w 473568"/>
              <a:gd name="connsiteY15" fmla="*/ 258528 h 506772"/>
              <a:gd name="connsiteX16" fmla="*/ 356157 w 473568"/>
              <a:gd name="connsiteY16" fmla="*/ 165815 h 506772"/>
              <a:gd name="connsiteX17" fmla="*/ 473568 w 473568"/>
              <a:gd name="connsiteY17" fmla="*/ 44186 h 506772"/>
              <a:gd name="connsiteX18" fmla="*/ 473568 w 473568"/>
              <a:gd name="connsiteY18" fmla="*/ 19551 h 506772"/>
              <a:gd name="connsiteX19" fmla="*/ 448765 w 473568"/>
              <a:gd name="connsiteY19" fmla="*/ 0 h 506772"/>
              <a:gd name="connsiteX20" fmla="*/ 423989 w 473568"/>
              <a:gd name="connsiteY20" fmla="*/ 9188 h 506772"/>
              <a:gd name="connsiteX21" fmla="*/ 313102 w 473568"/>
              <a:gd name="connsiteY21" fmla="*/ 126693 h 506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473568" h="506772">
                <a:moveTo>
                  <a:pt x="313102" y="126693"/>
                </a:moveTo>
                <a:lnTo>
                  <a:pt x="276569" y="73122"/>
                </a:lnTo>
                <a:lnTo>
                  <a:pt x="208737" y="39102"/>
                </a:lnTo>
                <a:lnTo>
                  <a:pt x="140894" y="34019"/>
                </a:lnTo>
                <a:lnTo>
                  <a:pt x="73055" y="53570"/>
                </a:lnTo>
                <a:lnTo>
                  <a:pt x="23482" y="107141"/>
                </a:lnTo>
                <a:lnTo>
                  <a:pt x="0" y="199815"/>
                </a:lnTo>
                <a:lnTo>
                  <a:pt x="18263" y="312079"/>
                </a:lnTo>
                <a:lnTo>
                  <a:pt x="61314" y="408918"/>
                </a:lnTo>
                <a:lnTo>
                  <a:pt x="116105" y="462469"/>
                </a:lnTo>
                <a:lnTo>
                  <a:pt x="190457" y="497505"/>
                </a:lnTo>
                <a:lnTo>
                  <a:pt x="258315" y="506772"/>
                </a:lnTo>
                <a:lnTo>
                  <a:pt x="344400" y="482040"/>
                </a:lnTo>
                <a:lnTo>
                  <a:pt x="374410" y="438792"/>
                </a:lnTo>
                <a:lnTo>
                  <a:pt x="392664" y="360489"/>
                </a:lnTo>
                <a:lnTo>
                  <a:pt x="387456" y="258528"/>
                </a:lnTo>
                <a:lnTo>
                  <a:pt x="356157" y="165815"/>
                </a:lnTo>
                <a:lnTo>
                  <a:pt x="473568" y="44186"/>
                </a:lnTo>
                <a:lnTo>
                  <a:pt x="473568" y="19551"/>
                </a:lnTo>
                <a:lnTo>
                  <a:pt x="448765" y="0"/>
                </a:lnTo>
                <a:lnTo>
                  <a:pt x="423989" y="9188"/>
                </a:lnTo>
                <a:lnTo>
                  <a:pt x="313102" y="12669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125663" y="3913188"/>
            <a:ext cx="620712" cy="874712"/>
          </a:xfrm>
          <a:custGeom>
            <a:avLst/>
            <a:gdLst>
              <a:gd name="connsiteX0" fmla="*/ 61308 w 620953"/>
              <a:gd name="connsiteY0" fmla="*/ 874594 h 874594"/>
              <a:gd name="connsiteX1" fmla="*/ 11730 w 620953"/>
              <a:gd name="connsiteY1" fmla="*/ 864290 h 874594"/>
              <a:gd name="connsiteX2" fmla="*/ 0 w 620953"/>
              <a:gd name="connsiteY2" fmla="*/ 810739 h 874594"/>
              <a:gd name="connsiteX3" fmla="*/ 79561 w 620953"/>
              <a:gd name="connsiteY3" fmla="*/ 708759 h 874594"/>
              <a:gd name="connsiteX4" fmla="*/ 190449 w 620953"/>
              <a:gd name="connsiteY4" fmla="*/ 543920 h 874594"/>
              <a:gd name="connsiteX5" fmla="*/ 283083 w 620953"/>
              <a:gd name="connsiteY5" fmla="*/ 412144 h 874594"/>
              <a:gd name="connsiteX6" fmla="*/ 356122 w 620953"/>
              <a:gd name="connsiteY6" fmla="*/ 252409 h 874594"/>
              <a:gd name="connsiteX7" fmla="*/ 455280 w 620953"/>
              <a:gd name="connsiteY7" fmla="*/ 154651 h 874594"/>
              <a:gd name="connsiteX8" fmla="*/ 559644 w 620953"/>
              <a:gd name="connsiteY8" fmla="*/ 14468 h 874594"/>
              <a:gd name="connsiteX9" fmla="*/ 577924 w 620953"/>
              <a:gd name="connsiteY9" fmla="*/ 0 h 874594"/>
              <a:gd name="connsiteX10" fmla="*/ 614430 w 620953"/>
              <a:gd name="connsiteY10" fmla="*/ 4105 h 874594"/>
              <a:gd name="connsiteX11" fmla="*/ 620953 w 620953"/>
              <a:gd name="connsiteY11" fmla="*/ 28936 h 874594"/>
              <a:gd name="connsiteX12" fmla="*/ 491813 w 620953"/>
              <a:gd name="connsiteY12" fmla="*/ 154651 h 874594"/>
              <a:gd name="connsiteX13" fmla="*/ 485290 w 620953"/>
              <a:gd name="connsiteY13" fmla="*/ 208222 h 874594"/>
              <a:gd name="connsiteX14" fmla="*/ 523111 w 620953"/>
              <a:gd name="connsiteY14" fmla="*/ 261793 h 874594"/>
              <a:gd name="connsiteX15" fmla="*/ 523111 w 620953"/>
              <a:gd name="connsiteY15" fmla="*/ 310085 h 874594"/>
              <a:gd name="connsiteX16" fmla="*/ 485290 w 620953"/>
              <a:gd name="connsiteY16" fmla="*/ 339999 h 874594"/>
              <a:gd name="connsiteX17" fmla="*/ 393971 w 620953"/>
              <a:gd name="connsiteY17" fmla="*/ 378124 h 874594"/>
              <a:gd name="connsiteX18" fmla="*/ 350915 w 620953"/>
              <a:gd name="connsiteY18" fmla="*/ 388486 h 874594"/>
              <a:gd name="connsiteX19" fmla="*/ 331347 w 620953"/>
              <a:gd name="connsiteY19" fmla="*/ 417227 h 874594"/>
              <a:gd name="connsiteX20" fmla="*/ 283083 w 620953"/>
              <a:gd name="connsiteY20" fmla="*/ 533558 h 874594"/>
              <a:gd name="connsiteX21" fmla="*/ 233505 w 620953"/>
              <a:gd name="connsiteY21" fmla="*/ 640778 h 874594"/>
              <a:gd name="connsiteX22" fmla="*/ 172196 w 620953"/>
              <a:gd name="connsiteY22" fmla="*/ 767471 h 874594"/>
              <a:gd name="connsiteX23" fmla="*/ 92607 w 620953"/>
              <a:gd name="connsiteY23" fmla="*/ 874594 h 874594"/>
              <a:gd name="connsiteX24" fmla="*/ 61308 w 620953"/>
              <a:gd name="connsiteY24" fmla="*/ 874594 h 8745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20953" h="874594">
                <a:moveTo>
                  <a:pt x="61308" y="874594"/>
                </a:moveTo>
                <a:lnTo>
                  <a:pt x="11730" y="864290"/>
                </a:lnTo>
                <a:lnTo>
                  <a:pt x="0" y="810739"/>
                </a:lnTo>
                <a:lnTo>
                  <a:pt x="79561" y="708759"/>
                </a:lnTo>
                <a:lnTo>
                  <a:pt x="190449" y="543920"/>
                </a:lnTo>
                <a:lnTo>
                  <a:pt x="283083" y="412144"/>
                </a:lnTo>
                <a:lnTo>
                  <a:pt x="356122" y="252409"/>
                </a:lnTo>
                <a:lnTo>
                  <a:pt x="455280" y="154651"/>
                </a:lnTo>
                <a:lnTo>
                  <a:pt x="559644" y="14468"/>
                </a:lnTo>
                <a:lnTo>
                  <a:pt x="577924" y="0"/>
                </a:lnTo>
                <a:lnTo>
                  <a:pt x="614430" y="4105"/>
                </a:lnTo>
                <a:lnTo>
                  <a:pt x="620953" y="28936"/>
                </a:lnTo>
                <a:lnTo>
                  <a:pt x="491813" y="154651"/>
                </a:lnTo>
                <a:lnTo>
                  <a:pt x="485290" y="208222"/>
                </a:lnTo>
                <a:lnTo>
                  <a:pt x="523111" y="261793"/>
                </a:lnTo>
                <a:lnTo>
                  <a:pt x="523111" y="310085"/>
                </a:lnTo>
                <a:lnTo>
                  <a:pt x="485290" y="339999"/>
                </a:lnTo>
                <a:lnTo>
                  <a:pt x="393971" y="378124"/>
                </a:lnTo>
                <a:lnTo>
                  <a:pt x="350915" y="388486"/>
                </a:lnTo>
                <a:lnTo>
                  <a:pt x="331347" y="417227"/>
                </a:lnTo>
                <a:lnTo>
                  <a:pt x="283083" y="533558"/>
                </a:lnTo>
                <a:lnTo>
                  <a:pt x="233505" y="640778"/>
                </a:lnTo>
                <a:lnTo>
                  <a:pt x="172196" y="767471"/>
                </a:lnTo>
                <a:lnTo>
                  <a:pt x="92607" y="874594"/>
                </a:lnTo>
                <a:lnTo>
                  <a:pt x="61308" y="8745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882775" y="4730750"/>
            <a:ext cx="382588" cy="706438"/>
          </a:xfrm>
          <a:custGeom>
            <a:avLst/>
            <a:gdLst>
              <a:gd name="connsiteX0" fmla="*/ 31298 w 382241"/>
              <a:gd name="connsiteY0" fmla="*/ 28838 h 705591"/>
              <a:gd name="connsiteX1" fmla="*/ 92634 w 382241"/>
              <a:gd name="connsiteY1" fmla="*/ 4105 h 705591"/>
              <a:gd name="connsiteX2" fmla="*/ 142212 w 382241"/>
              <a:gd name="connsiteY2" fmla="*/ 0 h 705591"/>
              <a:gd name="connsiteX3" fmla="*/ 228297 w 382241"/>
              <a:gd name="connsiteY3" fmla="*/ 43247 h 705591"/>
              <a:gd name="connsiteX4" fmla="*/ 277876 w 382241"/>
              <a:gd name="connsiteY4" fmla="*/ 87551 h 705591"/>
              <a:gd name="connsiteX5" fmla="*/ 315697 w 382241"/>
              <a:gd name="connsiteY5" fmla="*/ 150389 h 705591"/>
              <a:gd name="connsiteX6" fmla="*/ 345707 w 382241"/>
              <a:gd name="connsiteY6" fmla="*/ 232779 h 705591"/>
              <a:gd name="connsiteX7" fmla="*/ 377033 w 382241"/>
              <a:gd name="connsiteY7" fmla="*/ 359492 h 705591"/>
              <a:gd name="connsiteX8" fmla="*/ 382240 w 382241"/>
              <a:gd name="connsiteY8" fmla="*/ 500614 h 705591"/>
              <a:gd name="connsiteX9" fmla="*/ 363987 w 382241"/>
              <a:gd name="connsiteY9" fmla="*/ 593307 h 705591"/>
              <a:gd name="connsiteX10" fmla="*/ 333977 w 382241"/>
              <a:gd name="connsiteY10" fmla="*/ 636575 h 705591"/>
              <a:gd name="connsiteX11" fmla="*/ 253100 w 382241"/>
              <a:gd name="connsiteY11" fmla="*/ 680858 h 705591"/>
              <a:gd name="connsiteX12" fmla="*/ 166988 w 382241"/>
              <a:gd name="connsiteY12" fmla="*/ 705591 h 705591"/>
              <a:gd name="connsiteX13" fmla="*/ 112202 w 382241"/>
              <a:gd name="connsiteY13" fmla="*/ 705591 h 705591"/>
              <a:gd name="connsiteX14" fmla="*/ 62624 w 382241"/>
              <a:gd name="connsiteY14" fmla="*/ 695287 h 705591"/>
              <a:gd name="connsiteX15" fmla="*/ 31298 w 382241"/>
              <a:gd name="connsiteY15" fmla="*/ 636575 h 705591"/>
              <a:gd name="connsiteX16" fmla="*/ 19568 w 382241"/>
              <a:gd name="connsiteY16" fmla="*/ 564469 h 705591"/>
              <a:gd name="connsiteX17" fmla="*/ 44344 w 382241"/>
              <a:gd name="connsiteY17" fmla="*/ 515023 h 705591"/>
              <a:gd name="connsiteX18" fmla="*/ 74354 w 382241"/>
              <a:gd name="connsiteY18" fmla="*/ 471756 h 705591"/>
              <a:gd name="connsiteX19" fmla="*/ 67831 w 382241"/>
              <a:gd name="connsiteY19" fmla="*/ 413043 h 705591"/>
              <a:gd name="connsiteX20" fmla="*/ 56101 w 382241"/>
              <a:gd name="connsiteY20" fmla="*/ 339921 h 705591"/>
              <a:gd name="connsiteX21" fmla="*/ 31298 w 382241"/>
              <a:gd name="connsiteY21" fmla="*/ 266779 h 705591"/>
              <a:gd name="connsiteX22" fmla="*/ 0 w 382241"/>
              <a:gd name="connsiteY22" fmla="*/ 189531 h 705591"/>
              <a:gd name="connsiteX23" fmla="*/ 0 w 382241"/>
              <a:gd name="connsiteY23" fmla="*/ 130818 h 705591"/>
              <a:gd name="connsiteX24" fmla="*/ 19568 w 382241"/>
              <a:gd name="connsiteY24" fmla="*/ 67980 h 705591"/>
              <a:gd name="connsiteX25" fmla="*/ 31298 w 382241"/>
              <a:gd name="connsiteY25" fmla="*/ 28838 h 7055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382241" h="705591">
                <a:moveTo>
                  <a:pt x="31298" y="28838"/>
                </a:moveTo>
                <a:lnTo>
                  <a:pt x="92634" y="4105"/>
                </a:lnTo>
                <a:lnTo>
                  <a:pt x="142212" y="0"/>
                </a:lnTo>
                <a:lnTo>
                  <a:pt x="228297" y="43247"/>
                </a:lnTo>
                <a:lnTo>
                  <a:pt x="277876" y="87551"/>
                </a:lnTo>
                <a:lnTo>
                  <a:pt x="315697" y="150389"/>
                </a:lnTo>
                <a:lnTo>
                  <a:pt x="345707" y="232779"/>
                </a:lnTo>
                <a:lnTo>
                  <a:pt x="377033" y="359492"/>
                </a:lnTo>
                <a:lnTo>
                  <a:pt x="382240" y="500614"/>
                </a:lnTo>
                <a:lnTo>
                  <a:pt x="363987" y="593307"/>
                </a:lnTo>
                <a:lnTo>
                  <a:pt x="333977" y="636575"/>
                </a:lnTo>
                <a:lnTo>
                  <a:pt x="253100" y="680858"/>
                </a:lnTo>
                <a:lnTo>
                  <a:pt x="166988" y="705591"/>
                </a:lnTo>
                <a:lnTo>
                  <a:pt x="112202" y="705591"/>
                </a:lnTo>
                <a:lnTo>
                  <a:pt x="62624" y="695287"/>
                </a:lnTo>
                <a:lnTo>
                  <a:pt x="31298" y="636575"/>
                </a:lnTo>
                <a:lnTo>
                  <a:pt x="19568" y="564469"/>
                </a:lnTo>
                <a:lnTo>
                  <a:pt x="44344" y="515023"/>
                </a:lnTo>
                <a:lnTo>
                  <a:pt x="74354" y="471756"/>
                </a:lnTo>
                <a:lnTo>
                  <a:pt x="67831" y="413043"/>
                </a:lnTo>
                <a:lnTo>
                  <a:pt x="56101" y="339921"/>
                </a:lnTo>
                <a:lnTo>
                  <a:pt x="31298" y="266779"/>
                </a:lnTo>
                <a:lnTo>
                  <a:pt x="0" y="189531"/>
                </a:lnTo>
                <a:lnTo>
                  <a:pt x="0" y="130818"/>
                </a:lnTo>
                <a:lnTo>
                  <a:pt x="19568" y="67980"/>
                </a:lnTo>
                <a:lnTo>
                  <a:pt x="31298" y="2883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517650" y="4787900"/>
            <a:ext cx="365125" cy="788988"/>
          </a:xfrm>
          <a:custGeom>
            <a:avLst/>
            <a:gdLst>
              <a:gd name="connsiteX0" fmla="*/ 166985 w 365275"/>
              <a:gd name="connsiteY0" fmla="*/ 62838 h 789037"/>
              <a:gd name="connsiteX1" fmla="*/ 234824 w 365275"/>
              <a:gd name="connsiteY1" fmla="*/ 14428 h 789037"/>
              <a:gd name="connsiteX2" fmla="*/ 309173 w 365275"/>
              <a:gd name="connsiteY2" fmla="*/ 0 h 789037"/>
              <a:gd name="connsiteX3" fmla="*/ 358752 w 365275"/>
              <a:gd name="connsiteY3" fmla="*/ 14428 h 789037"/>
              <a:gd name="connsiteX4" fmla="*/ 365275 w 365275"/>
              <a:gd name="connsiteY4" fmla="*/ 44303 h 789037"/>
              <a:gd name="connsiteX5" fmla="*/ 322219 w 365275"/>
              <a:gd name="connsiteY5" fmla="*/ 107141 h 789037"/>
              <a:gd name="connsiteX6" fmla="*/ 266144 w 365275"/>
              <a:gd name="connsiteY6" fmla="*/ 107141 h 789037"/>
              <a:gd name="connsiteX7" fmla="*/ 210035 w 365275"/>
              <a:gd name="connsiteY7" fmla="*/ 135980 h 789037"/>
              <a:gd name="connsiteX8" fmla="*/ 135675 w 365275"/>
              <a:gd name="connsiteY8" fmla="*/ 219405 h 789037"/>
              <a:gd name="connsiteX9" fmla="*/ 86102 w 365275"/>
              <a:gd name="connsiteY9" fmla="*/ 312118 h 789037"/>
              <a:gd name="connsiteX10" fmla="*/ 86102 w 365275"/>
              <a:gd name="connsiteY10" fmla="*/ 350224 h 789037"/>
              <a:gd name="connsiteX11" fmla="*/ 117411 w 365275"/>
              <a:gd name="connsiteY11" fmla="*/ 394528 h 789037"/>
              <a:gd name="connsiteX12" fmla="*/ 198294 w 365275"/>
              <a:gd name="connsiteY12" fmla="*/ 433670 h 789037"/>
              <a:gd name="connsiteX13" fmla="*/ 272667 w 365275"/>
              <a:gd name="connsiteY13" fmla="*/ 467650 h 789037"/>
              <a:gd name="connsiteX14" fmla="*/ 353544 w 365275"/>
              <a:gd name="connsiteY14" fmla="*/ 530488 h 789037"/>
              <a:gd name="connsiteX15" fmla="*/ 358752 w 365275"/>
              <a:gd name="connsiteY15" fmla="*/ 584060 h 789037"/>
              <a:gd name="connsiteX16" fmla="*/ 284397 w 365275"/>
              <a:gd name="connsiteY16" fmla="*/ 619076 h 789037"/>
              <a:gd name="connsiteX17" fmla="*/ 229606 w 365275"/>
              <a:gd name="connsiteY17" fmla="*/ 657182 h 789037"/>
              <a:gd name="connsiteX18" fmla="*/ 210035 w 365275"/>
              <a:gd name="connsiteY18" fmla="*/ 691182 h 789037"/>
              <a:gd name="connsiteX19" fmla="*/ 223083 w 365275"/>
              <a:gd name="connsiteY19" fmla="*/ 726198 h 789037"/>
              <a:gd name="connsiteX20" fmla="*/ 198294 w 365275"/>
              <a:gd name="connsiteY20" fmla="*/ 774627 h 789037"/>
              <a:gd name="connsiteX21" fmla="*/ 160462 w 365275"/>
              <a:gd name="connsiteY21" fmla="*/ 789037 h 789037"/>
              <a:gd name="connsiteX22" fmla="*/ 142198 w 365275"/>
              <a:gd name="connsiteY22" fmla="*/ 779769 h 789037"/>
              <a:gd name="connsiteX23" fmla="*/ 148721 w 365275"/>
              <a:gd name="connsiteY23" fmla="*/ 696343 h 789037"/>
              <a:gd name="connsiteX24" fmla="*/ 185248 w 365275"/>
              <a:gd name="connsiteY24" fmla="*/ 637611 h 789037"/>
              <a:gd name="connsiteX25" fmla="*/ 254393 w 365275"/>
              <a:gd name="connsiteY25" fmla="*/ 589202 h 789037"/>
              <a:gd name="connsiteX26" fmla="*/ 290920 w 365275"/>
              <a:gd name="connsiteY26" fmla="*/ 574792 h 789037"/>
              <a:gd name="connsiteX27" fmla="*/ 259611 w 365275"/>
              <a:gd name="connsiteY27" fmla="*/ 501650 h 789037"/>
              <a:gd name="connsiteX28" fmla="*/ 204817 w 365275"/>
              <a:gd name="connsiteY28" fmla="*/ 472812 h 789037"/>
              <a:gd name="connsiteX29" fmla="*/ 105670 w 365275"/>
              <a:gd name="connsiteY29" fmla="*/ 442937 h 789037"/>
              <a:gd name="connsiteX30" fmla="*/ 36529 w 365275"/>
              <a:gd name="connsiteY30" fmla="*/ 399670 h 789037"/>
              <a:gd name="connsiteX31" fmla="*/ 0 w 365275"/>
              <a:gd name="connsiteY31" fmla="*/ 331690 h 789037"/>
              <a:gd name="connsiteX32" fmla="*/ 24788 w 365275"/>
              <a:gd name="connsiteY32" fmla="*/ 267835 h 789037"/>
              <a:gd name="connsiteX33" fmla="*/ 92625 w 365275"/>
              <a:gd name="connsiteY33" fmla="*/ 169960 h 789037"/>
              <a:gd name="connsiteX34" fmla="*/ 148721 w 365275"/>
              <a:gd name="connsiteY34" fmla="*/ 92712 h 789037"/>
              <a:gd name="connsiteX35" fmla="*/ 166985 w 365275"/>
              <a:gd name="connsiteY35" fmla="*/ 62838 h 789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365275" h="789037">
                <a:moveTo>
                  <a:pt x="166985" y="62838"/>
                </a:moveTo>
                <a:lnTo>
                  <a:pt x="234824" y="14428"/>
                </a:lnTo>
                <a:lnTo>
                  <a:pt x="309173" y="0"/>
                </a:lnTo>
                <a:lnTo>
                  <a:pt x="358752" y="14428"/>
                </a:lnTo>
                <a:lnTo>
                  <a:pt x="365275" y="44303"/>
                </a:lnTo>
                <a:lnTo>
                  <a:pt x="322219" y="107141"/>
                </a:lnTo>
                <a:lnTo>
                  <a:pt x="266144" y="107141"/>
                </a:lnTo>
                <a:lnTo>
                  <a:pt x="210035" y="135980"/>
                </a:lnTo>
                <a:lnTo>
                  <a:pt x="135675" y="219405"/>
                </a:lnTo>
                <a:lnTo>
                  <a:pt x="86102" y="312118"/>
                </a:lnTo>
                <a:lnTo>
                  <a:pt x="86102" y="350224"/>
                </a:lnTo>
                <a:lnTo>
                  <a:pt x="117411" y="394528"/>
                </a:lnTo>
                <a:lnTo>
                  <a:pt x="198294" y="433670"/>
                </a:lnTo>
                <a:lnTo>
                  <a:pt x="272667" y="467650"/>
                </a:lnTo>
                <a:lnTo>
                  <a:pt x="353544" y="530488"/>
                </a:lnTo>
                <a:lnTo>
                  <a:pt x="358752" y="584060"/>
                </a:lnTo>
                <a:lnTo>
                  <a:pt x="284397" y="619076"/>
                </a:lnTo>
                <a:lnTo>
                  <a:pt x="229606" y="657182"/>
                </a:lnTo>
                <a:lnTo>
                  <a:pt x="210035" y="691182"/>
                </a:lnTo>
                <a:lnTo>
                  <a:pt x="223083" y="726198"/>
                </a:lnTo>
                <a:lnTo>
                  <a:pt x="198294" y="774627"/>
                </a:lnTo>
                <a:lnTo>
                  <a:pt x="160462" y="789037"/>
                </a:lnTo>
                <a:lnTo>
                  <a:pt x="142198" y="779769"/>
                </a:lnTo>
                <a:lnTo>
                  <a:pt x="148721" y="696343"/>
                </a:lnTo>
                <a:lnTo>
                  <a:pt x="185248" y="637611"/>
                </a:lnTo>
                <a:lnTo>
                  <a:pt x="254393" y="589202"/>
                </a:lnTo>
                <a:lnTo>
                  <a:pt x="290920" y="574792"/>
                </a:lnTo>
                <a:lnTo>
                  <a:pt x="259611" y="501650"/>
                </a:lnTo>
                <a:lnTo>
                  <a:pt x="204817" y="472812"/>
                </a:lnTo>
                <a:lnTo>
                  <a:pt x="105670" y="442937"/>
                </a:lnTo>
                <a:lnTo>
                  <a:pt x="36529" y="399670"/>
                </a:lnTo>
                <a:lnTo>
                  <a:pt x="0" y="331690"/>
                </a:lnTo>
                <a:lnTo>
                  <a:pt x="24788" y="267835"/>
                </a:lnTo>
                <a:lnTo>
                  <a:pt x="92625" y="169960"/>
                </a:lnTo>
                <a:lnTo>
                  <a:pt x="148721" y="92712"/>
                </a:lnTo>
                <a:lnTo>
                  <a:pt x="166985" y="6283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673225" y="5337175"/>
            <a:ext cx="419100" cy="968375"/>
          </a:xfrm>
          <a:custGeom>
            <a:avLst/>
            <a:gdLst>
              <a:gd name="connsiteX0" fmla="*/ 296148 w 418765"/>
              <a:gd name="connsiteY0" fmla="*/ 23696 h 967239"/>
              <a:gd name="connsiteX1" fmla="*/ 332654 w 418765"/>
              <a:gd name="connsiteY1" fmla="*/ 0 h 967239"/>
              <a:gd name="connsiteX2" fmla="*/ 407035 w 418765"/>
              <a:gd name="connsiteY2" fmla="*/ 0 h 967239"/>
              <a:gd name="connsiteX3" fmla="*/ 418765 w 418765"/>
              <a:gd name="connsiteY3" fmla="*/ 28838 h 967239"/>
              <a:gd name="connsiteX4" fmla="*/ 407035 w 418765"/>
              <a:gd name="connsiteY4" fmla="*/ 106105 h 967239"/>
              <a:gd name="connsiteX5" fmla="*/ 339177 w 418765"/>
              <a:gd name="connsiteY5" fmla="*/ 203960 h 967239"/>
              <a:gd name="connsiteX6" fmla="*/ 309193 w 418765"/>
              <a:gd name="connsiteY6" fmla="*/ 310046 h 967239"/>
              <a:gd name="connsiteX7" fmla="*/ 296148 w 418765"/>
              <a:gd name="connsiteY7" fmla="*/ 441901 h 967239"/>
              <a:gd name="connsiteX8" fmla="*/ 339177 w 418765"/>
              <a:gd name="connsiteY8" fmla="*/ 592291 h 967239"/>
              <a:gd name="connsiteX9" fmla="*/ 395278 w 418765"/>
              <a:gd name="connsiteY9" fmla="*/ 738555 h 967239"/>
              <a:gd name="connsiteX10" fmla="*/ 400512 w 418765"/>
              <a:gd name="connsiteY10" fmla="*/ 796247 h 967239"/>
              <a:gd name="connsiteX11" fmla="*/ 375710 w 418765"/>
              <a:gd name="connsiteY11" fmla="*/ 815819 h 967239"/>
              <a:gd name="connsiteX12" fmla="*/ 289625 w 418765"/>
              <a:gd name="connsiteY12" fmla="*/ 815819 h 967239"/>
              <a:gd name="connsiteX13" fmla="*/ 203513 w 418765"/>
              <a:gd name="connsiteY13" fmla="*/ 840540 h 967239"/>
              <a:gd name="connsiteX14" fmla="*/ 148727 w 418765"/>
              <a:gd name="connsiteY14" fmla="*/ 903374 h 967239"/>
              <a:gd name="connsiteX15" fmla="*/ 99149 w 418765"/>
              <a:gd name="connsiteY15" fmla="*/ 962088 h 967239"/>
              <a:gd name="connsiteX16" fmla="*/ 74362 w 418765"/>
              <a:gd name="connsiteY16" fmla="*/ 967238 h 967239"/>
              <a:gd name="connsiteX17" fmla="*/ 0 w 418765"/>
              <a:gd name="connsiteY17" fmla="*/ 932216 h 967239"/>
              <a:gd name="connsiteX18" fmla="*/ 0 w 418765"/>
              <a:gd name="connsiteY18" fmla="*/ 908524 h 967239"/>
              <a:gd name="connsiteX19" fmla="*/ 99149 w 418765"/>
              <a:gd name="connsiteY19" fmla="*/ 840540 h 967239"/>
              <a:gd name="connsiteX20" fmla="*/ 216559 w 418765"/>
              <a:gd name="connsiteY20" fmla="*/ 796247 h 967239"/>
              <a:gd name="connsiteX21" fmla="*/ 309193 w 418765"/>
              <a:gd name="connsiteY21" fmla="*/ 772555 h 967239"/>
              <a:gd name="connsiteX22" fmla="*/ 327446 w 418765"/>
              <a:gd name="connsiteY22" fmla="*/ 762251 h 967239"/>
              <a:gd name="connsiteX23" fmla="*/ 320924 w 418765"/>
              <a:gd name="connsiteY23" fmla="*/ 718984 h 967239"/>
              <a:gd name="connsiteX24" fmla="*/ 289625 w 418765"/>
              <a:gd name="connsiteY24" fmla="*/ 611862 h 967239"/>
              <a:gd name="connsiteX25" fmla="*/ 253092 w 418765"/>
              <a:gd name="connsiteY25" fmla="*/ 490311 h 967239"/>
              <a:gd name="connsiteX26" fmla="*/ 234812 w 418765"/>
              <a:gd name="connsiteY26" fmla="*/ 427492 h 967239"/>
              <a:gd name="connsiteX27" fmla="*/ 228289 w 418765"/>
              <a:gd name="connsiteY27" fmla="*/ 354350 h 967239"/>
              <a:gd name="connsiteX28" fmla="*/ 241335 w 418765"/>
              <a:gd name="connsiteY28" fmla="*/ 271941 h 967239"/>
              <a:gd name="connsiteX29" fmla="*/ 264822 w 418765"/>
              <a:gd name="connsiteY29" fmla="*/ 135980 h 967239"/>
              <a:gd name="connsiteX30" fmla="*/ 296148 w 418765"/>
              <a:gd name="connsiteY30" fmla="*/ 23696 h 967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418765" h="967239">
                <a:moveTo>
                  <a:pt x="296148" y="23696"/>
                </a:moveTo>
                <a:lnTo>
                  <a:pt x="332654" y="0"/>
                </a:lnTo>
                <a:lnTo>
                  <a:pt x="407035" y="0"/>
                </a:lnTo>
                <a:lnTo>
                  <a:pt x="418765" y="28838"/>
                </a:lnTo>
                <a:lnTo>
                  <a:pt x="407035" y="106105"/>
                </a:lnTo>
                <a:lnTo>
                  <a:pt x="339177" y="203960"/>
                </a:lnTo>
                <a:lnTo>
                  <a:pt x="309193" y="310046"/>
                </a:lnTo>
                <a:lnTo>
                  <a:pt x="296148" y="441901"/>
                </a:lnTo>
                <a:lnTo>
                  <a:pt x="339177" y="592291"/>
                </a:lnTo>
                <a:lnTo>
                  <a:pt x="395278" y="738555"/>
                </a:lnTo>
                <a:lnTo>
                  <a:pt x="400512" y="796247"/>
                </a:lnTo>
                <a:lnTo>
                  <a:pt x="375710" y="815819"/>
                </a:lnTo>
                <a:lnTo>
                  <a:pt x="289625" y="815819"/>
                </a:lnTo>
                <a:lnTo>
                  <a:pt x="203513" y="840540"/>
                </a:lnTo>
                <a:lnTo>
                  <a:pt x="148727" y="903374"/>
                </a:lnTo>
                <a:lnTo>
                  <a:pt x="99149" y="962088"/>
                </a:lnTo>
                <a:lnTo>
                  <a:pt x="74362" y="967238"/>
                </a:lnTo>
                <a:lnTo>
                  <a:pt x="0" y="932216"/>
                </a:lnTo>
                <a:lnTo>
                  <a:pt x="0" y="908524"/>
                </a:lnTo>
                <a:lnTo>
                  <a:pt x="99149" y="840540"/>
                </a:lnTo>
                <a:lnTo>
                  <a:pt x="216559" y="796247"/>
                </a:lnTo>
                <a:lnTo>
                  <a:pt x="309193" y="772555"/>
                </a:lnTo>
                <a:lnTo>
                  <a:pt x="327446" y="762251"/>
                </a:lnTo>
                <a:lnTo>
                  <a:pt x="320924" y="718984"/>
                </a:lnTo>
                <a:lnTo>
                  <a:pt x="289625" y="611862"/>
                </a:lnTo>
                <a:lnTo>
                  <a:pt x="253092" y="490311"/>
                </a:lnTo>
                <a:lnTo>
                  <a:pt x="234812" y="427492"/>
                </a:lnTo>
                <a:lnTo>
                  <a:pt x="228289" y="354350"/>
                </a:lnTo>
                <a:lnTo>
                  <a:pt x="241335" y="271941"/>
                </a:lnTo>
                <a:lnTo>
                  <a:pt x="264822" y="135980"/>
                </a:lnTo>
                <a:lnTo>
                  <a:pt x="296148" y="236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144713" y="5334000"/>
            <a:ext cx="496887" cy="904875"/>
          </a:xfrm>
          <a:custGeom>
            <a:avLst/>
            <a:gdLst>
              <a:gd name="connsiteX0" fmla="*/ 0 w 498335"/>
              <a:gd name="connsiteY0" fmla="*/ 78283 h 904406"/>
              <a:gd name="connsiteX1" fmla="*/ 0 w 498335"/>
              <a:gd name="connsiteY1" fmla="*/ 39142 h 904406"/>
              <a:gd name="connsiteX2" fmla="*/ 43028 w 498335"/>
              <a:gd name="connsiteY2" fmla="*/ 0 h 904406"/>
              <a:gd name="connsiteX3" fmla="*/ 74354 w 498335"/>
              <a:gd name="connsiteY3" fmla="*/ 14428 h 904406"/>
              <a:gd name="connsiteX4" fmla="*/ 221774 w 498335"/>
              <a:gd name="connsiteY4" fmla="*/ 169960 h 904406"/>
              <a:gd name="connsiteX5" fmla="*/ 294814 w 498335"/>
              <a:gd name="connsiteY5" fmla="*/ 257531 h 904406"/>
              <a:gd name="connsiteX6" fmla="*/ 314382 w 498335"/>
              <a:gd name="connsiteY6" fmla="*/ 335815 h 904406"/>
              <a:gd name="connsiteX7" fmla="*/ 319616 w 498335"/>
              <a:gd name="connsiteY7" fmla="*/ 418205 h 904406"/>
              <a:gd name="connsiteX8" fmla="*/ 307859 w 498335"/>
              <a:gd name="connsiteY8" fmla="*/ 530488 h 904406"/>
              <a:gd name="connsiteX9" fmla="*/ 264803 w 498335"/>
              <a:gd name="connsiteY9" fmla="*/ 652040 h 904406"/>
              <a:gd name="connsiteX10" fmla="*/ 221774 w 498335"/>
              <a:gd name="connsiteY10" fmla="*/ 724146 h 904406"/>
              <a:gd name="connsiteX11" fmla="*/ 203495 w 498335"/>
              <a:gd name="connsiteY11" fmla="*/ 797287 h 904406"/>
              <a:gd name="connsiteX12" fmla="*/ 208729 w 498335"/>
              <a:gd name="connsiteY12" fmla="*/ 831272 h 904406"/>
              <a:gd name="connsiteX13" fmla="*/ 233505 w 498335"/>
              <a:gd name="connsiteY13" fmla="*/ 841571 h 904406"/>
              <a:gd name="connsiteX14" fmla="*/ 380925 w 498335"/>
              <a:gd name="connsiteY14" fmla="*/ 836422 h 904406"/>
              <a:gd name="connsiteX15" fmla="*/ 480082 w 498335"/>
              <a:gd name="connsiteY15" fmla="*/ 850843 h 904406"/>
              <a:gd name="connsiteX16" fmla="*/ 498335 w 498335"/>
              <a:gd name="connsiteY16" fmla="*/ 870413 h 904406"/>
              <a:gd name="connsiteX17" fmla="*/ 498335 w 498335"/>
              <a:gd name="connsiteY17" fmla="*/ 884835 h 904406"/>
              <a:gd name="connsiteX18" fmla="*/ 418747 w 498335"/>
              <a:gd name="connsiteY18" fmla="*/ 904406 h 904406"/>
              <a:gd name="connsiteX19" fmla="*/ 400494 w 498335"/>
              <a:gd name="connsiteY19" fmla="*/ 899256 h 904406"/>
              <a:gd name="connsiteX20" fmla="*/ 332662 w 498335"/>
              <a:gd name="connsiteY20" fmla="*/ 875563 h 904406"/>
              <a:gd name="connsiteX21" fmla="*/ 264803 w 498335"/>
              <a:gd name="connsiteY21" fmla="*/ 875563 h 904406"/>
              <a:gd name="connsiteX22" fmla="*/ 172196 w 498335"/>
              <a:gd name="connsiteY22" fmla="*/ 875563 h 904406"/>
              <a:gd name="connsiteX23" fmla="*/ 140870 w 498335"/>
              <a:gd name="connsiteY23" fmla="*/ 879685 h 904406"/>
              <a:gd name="connsiteX24" fmla="*/ 129140 w 498335"/>
              <a:gd name="connsiteY24" fmla="*/ 861144 h 904406"/>
              <a:gd name="connsiteX25" fmla="*/ 129140 w 498335"/>
              <a:gd name="connsiteY25" fmla="*/ 831272 h 904406"/>
              <a:gd name="connsiteX26" fmla="*/ 160439 w 498335"/>
              <a:gd name="connsiteY26" fmla="*/ 739591 h 904406"/>
              <a:gd name="connsiteX27" fmla="*/ 215252 w 498335"/>
              <a:gd name="connsiteY27" fmla="*/ 641736 h 904406"/>
              <a:gd name="connsiteX28" fmla="*/ 251758 w 498335"/>
              <a:gd name="connsiteY28" fmla="*/ 544917 h 904406"/>
              <a:gd name="connsiteX29" fmla="*/ 258281 w 498335"/>
              <a:gd name="connsiteY29" fmla="*/ 471776 h 904406"/>
              <a:gd name="connsiteX30" fmla="*/ 251758 w 498335"/>
              <a:gd name="connsiteY30" fmla="*/ 369796 h 904406"/>
              <a:gd name="connsiteX31" fmla="*/ 226982 w 498335"/>
              <a:gd name="connsiteY31" fmla="*/ 311082 h 904406"/>
              <a:gd name="connsiteX32" fmla="*/ 165673 w 498335"/>
              <a:gd name="connsiteY32" fmla="*/ 237960 h 904406"/>
              <a:gd name="connsiteX33" fmla="*/ 79562 w 498335"/>
              <a:gd name="connsiteY33" fmla="*/ 169960 h 904406"/>
              <a:gd name="connsiteX34" fmla="*/ 18253 w 498335"/>
              <a:gd name="connsiteY34" fmla="*/ 130818 h 904406"/>
              <a:gd name="connsiteX35" fmla="*/ 0 w 498335"/>
              <a:gd name="connsiteY35" fmla="*/ 107141 h 904406"/>
              <a:gd name="connsiteX36" fmla="*/ 0 w 498335"/>
              <a:gd name="connsiteY36" fmla="*/ 78283 h 904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498335" h="904406">
                <a:moveTo>
                  <a:pt x="0" y="78283"/>
                </a:moveTo>
                <a:lnTo>
                  <a:pt x="0" y="39142"/>
                </a:lnTo>
                <a:lnTo>
                  <a:pt x="43028" y="0"/>
                </a:lnTo>
                <a:lnTo>
                  <a:pt x="74354" y="14428"/>
                </a:lnTo>
                <a:lnTo>
                  <a:pt x="221774" y="169960"/>
                </a:lnTo>
                <a:lnTo>
                  <a:pt x="294814" y="257531"/>
                </a:lnTo>
                <a:lnTo>
                  <a:pt x="314382" y="335815"/>
                </a:lnTo>
                <a:lnTo>
                  <a:pt x="319616" y="418205"/>
                </a:lnTo>
                <a:lnTo>
                  <a:pt x="307859" y="530488"/>
                </a:lnTo>
                <a:lnTo>
                  <a:pt x="264803" y="652040"/>
                </a:lnTo>
                <a:lnTo>
                  <a:pt x="221774" y="724146"/>
                </a:lnTo>
                <a:lnTo>
                  <a:pt x="203495" y="797287"/>
                </a:lnTo>
                <a:lnTo>
                  <a:pt x="208729" y="831272"/>
                </a:lnTo>
                <a:lnTo>
                  <a:pt x="233505" y="841571"/>
                </a:lnTo>
                <a:lnTo>
                  <a:pt x="380925" y="836422"/>
                </a:lnTo>
                <a:lnTo>
                  <a:pt x="480082" y="850843"/>
                </a:lnTo>
                <a:lnTo>
                  <a:pt x="498335" y="870413"/>
                </a:lnTo>
                <a:lnTo>
                  <a:pt x="498335" y="884835"/>
                </a:lnTo>
                <a:lnTo>
                  <a:pt x="418747" y="904406"/>
                </a:lnTo>
                <a:lnTo>
                  <a:pt x="400494" y="899256"/>
                </a:lnTo>
                <a:lnTo>
                  <a:pt x="332662" y="875563"/>
                </a:lnTo>
                <a:lnTo>
                  <a:pt x="264803" y="875563"/>
                </a:lnTo>
                <a:lnTo>
                  <a:pt x="172196" y="875563"/>
                </a:lnTo>
                <a:lnTo>
                  <a:pt x="140870" y="879685"/>
                </a:lnTo>
                <a:lnTo>
                  <a:pt x="129140" y="861144"/>
                </a:lnTo>
                <a:lnTo>
                  <a:pt x="129140" y="831272"/>
                </a:lnTo>
                <a:lnTo>
                  <a:pt x="160439" y="739591"/>
                </a:lnTo>
                <a:lnTo>
                  <a:pt x="215252" y="641736"/>
                </a:lnTo>
                <a:lnTo>
                  <a:pt x="251758" y="544917"/>
                </a:lnTo>
                <a:lnTo>
                  <a:pt x="258281" y="471776"/>
                </a:lnTo>
                <a:lnTo>
                  <a:pt x="251758" y="369796"/>
                </a:lnTo>
                <a:lnTo>
                  <a:pt x="226982" y="311082"/>
                </a:lnTo>
                <a:lnTo>
                  <a:pt x="165673" y="237960"/>
                </a:lnTo>
                <a:lnTo>
                  <a:pt x="79562" y="169960"/>
                </a:lnTo>
                <a:lnTo>
                  <a:pt x="18253" y="130818"/>
                </a:lnTo>
                <a:lnTo>
                  <a:pt x="0" y="107141"/>
                </a:lnTo>
                <a:lnTo>
                  <a:pt x="0" y="7828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423275" cy="1216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S3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SẠCH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SẼ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SEISO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62938" cy="4495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altLang="zh-CN" sz="2800" b="1" dirty="0" smtClean="0">
              <a:solidFill>
                <a:srgbClr val="990099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ts val="4100"/>
              </a:lnSpc>
              <a:buFont typeface="Wingdings" pitchFamily="2" charset="2"/>
              <a:buNone/>
            </a:pPr>
            <a:r>
              <a:rPr lang="en-US" altLang="zh-CN" sz="28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TIÊU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CHUẨN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SẠCH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SẼ:</a:t>
            </a:r>
            <a:endParaRPr lang="en-US" altLang="zh-CN" sz="2800" dirty="0" smtClean="0">
              <a:solidFill>
                <a:srgbClr val="7030A0"/>
              </a:solidFill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ts val="4200"/>
              </a:lnSpc>
            </a:pP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có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thải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bụi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bẩn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mạng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nhện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hoặc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bất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cứ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dấu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hiệu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nào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của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tình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trạng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mất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vệ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sinh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tại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nơi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làm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endParaRPr lang="en-US" altLang="zh-CN" sz="2400" dirty="0" smtClean="0"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</a:pP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nguồn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gây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dơ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bẩn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ngăn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chặn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giảm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thiểu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loại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trừ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endParaRPr lang="en-US" altLang="zh-CN" sz="2400" dirty="0" smtClean="0"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</a:pP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Tất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cả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ĐỐI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TƯỢNG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sử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dụng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trong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tình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trạng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sạch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sẽ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an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toàn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/>
            <a:endParaRPr lang="en-US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7C099E-48FF-412C-82E5-DBDC4F60897A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216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S3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SẠCH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SẼ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SEISO</a:t>
            </a:r>
            <a: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525" y="1600200"/>
            <a:ext cx="8915400" cy="4724400"/>
          </a:xfrm>
        </p:spPr>
        <p:txBody>
          <a:bodyPr>
            <a:normAutofit/>
          </a:bodyPr>
          <a:lstStyle/>
          <a:p>
            <a:pPr marL="742950" indent="-742950">
              <a:lnSpc>
                <a:spcPts val="3100"/>
              </a:lnSpc>
              <a:buFont typeface="Verdana" pitchFamily="34" charset="0"/>
              <a:buAutoNum type="arabicPeriod"/>
              <a:defRPr/>
            </a:pP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Xác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định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khu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vực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phân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công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trách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nhiệm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lập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lịch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vệ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sinh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cụ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thể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n-US" altLang="zh-CN" sz="2800" i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ngày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tuần</a:t>
            </a:r>
            <a:r>
              <a:rPr lang="en-US" altLang="zh-CN" sz="2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).</a:t>
            </a:r>
          </a:p>
          <a:p>
            <a:pPr marL="742950" indent="-742950">
              <a:lnSpc>
                <a:spcPts val="3100"/>
              </a:lnSpc>
              <a:buFont typeface="Verdana" pitchFamily="34" charset="0"/>
              <a:buAutoNum type="arabicPeriod"/>
              <a:defRPr/>
            </a:pP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Chuẩn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bị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đầy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đủ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thiết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bị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dụng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cụ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vệ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sinh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phù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hợp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với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vật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cần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vệ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sinh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ts val="3100"/>
              </a:lnSpc>
              <a:buFont typeface="Verdana" pitchFamily="34" charset="0"/>
              <a:buAutoNum type="arabicPeriod"/>
              <a:defRPr/>
            </a:pP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vệ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sinh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theo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lịch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đã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xác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định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Lưu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ý: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Loại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trừ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hạn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chế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nguồn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gây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dơ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bẩn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ts val="3100"/>
              </a:lnSpc>
              <a:buFont typeface="Verdana" pitchFamily="34" charset="0"/>
              <a:buAutoNum type="arabicPeriod"/>
              <a:defRPr/>
            </a:pP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Mọi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vấn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đề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bất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thường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phát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phải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xử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lý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ngay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hoặc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báo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cáo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cho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cấp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lãnh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đạo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(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Khoa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phòng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).</a:t>
            </a:r>
          </a:p>
          <a:p>
            <a:pPr marL="742950" indent="-742950">
              <a:lnSpc>
                <a:spcPts val="3100"/>
              </a:lnSpc>
              <a:buFont typeface="Verdana" pitchFamily="34" charset="0"/>
              <a:buAutoNum type="arabicPeriod"/>
              <a:defRPr/>
            </a:pP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Chụp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ảnh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toàn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cảnh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cận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cảnh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trước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sau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S3 –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Sạch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sẽ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100"/>
              </a:lnSpc>
              <a:buFont typeface="Verdana" pitchFamily="34" charset="0"/>
              <a:buAutoNum type="arabicPeriod"/>
              <a:defRPr/>
            </a:pPr>
            <a:endParaRPr lang="en-US" altLang="zh-CN" sz="2800" i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buFont typeface="Verdana" pitchFamily="34" charset="0"/>
              <a:buAutoNum type="arabicPeriod"/>
              <a:defRPr/>
            </a:pPr>
            <a:endParaRPr lang="en-US" altLang="zh-CN" sz="3200" b="1" dirty="0" smtClean="0">
              <a:solidFill>
                <a:srgbClr val="990099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defRPr/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F63440-C2E0-4561-8F6E-3981D1422C46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36B27A-63CC-40FA-8797-8D5DAD994CD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416925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S1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LỌC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SEIRI</a:t>
            </a:r>
            <a:r>
              <a:rPr lang="en-US" sz="3600" dirty="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</a:br>
            <a:endParaRPr lang="en-US" sz="3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267200"/>
          </a:xfrm>
        </p:spPr>
        <p:txBody>
          <a:bodyPr>
            <a:normAutofit/>
          </a:bodyPr>
          <a:lstStyle/>
          <a:p>
            <a:pPr>
              <a:lnSpc>
                <a:spcPts val="3100"/>
              </a:lnSpc>
            </a:pP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Tất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cả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CÁC ĐỐI TƯỢNG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tại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nơi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làm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đều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xác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định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phân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loại: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CẦN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DÙNG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CẦN DÙNG.</a:t>
            </a:r>
          </a:p>
          <a:p>
            <a:pPr>
              <a:lnSpc>
                <a:spcPts val="3100"/>
              </a:lnSpc>
            </a:pP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 ĐỐI TƯỢNG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CẦN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DÙNG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đã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xác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định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(</a:t>
            </a:r>
            <a:r>
              <a:rPr lang="en-US" altLang="zh-CN" sz="2800" b="1" i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dán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thẻ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đỏ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thẻ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phải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chuyển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loại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bỏ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hoàn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toàn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khỏi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khu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vực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làm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>
              <a:lnSpc>
                <a:spcPts val="3100"/>
              </a:lnSpc>
            </a:pP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 ĐỐI TƯỢNG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CẦN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DÙNG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thẻ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vàng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sau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loại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bỏ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khỏi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khu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vực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làm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phải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xử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lý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dứt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điểm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chậm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nhất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trong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vòng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tháng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>
              <a:lnSpc>
                <a:spcPts val="3100"/>
              </a:lnSpc>
            </a:pPr>
            <a:endParaRPr lang="en-US" altLang="zh-CN" sz="3600" b="1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ea typeface="宋体" pitchFamily="2" charset="-122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ea typeface="宋体" pitchFamily="2" charset="-122"/>
              <a:cs typeface="Times New Roman" pitchFamily="18" charset="0"/>
            </a:endParaRPr>
          </a:p>
          <a:p>
            <a:pPr eaLnBrk="1" hangingPunct="1"/>
            <a:endParaRPr lang="en-US" dirty="0" smtClean="0"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416925" cy="1216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 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B1E4DD-A573-4B73-AA1E-98094A5B13F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7108" name="Rectangle 2"/>
          <p:cNvSpPr txBox="1">
            <a:spLocks/>
          </p:cNvSpPr>
          <p:nvPr/>
        </p:nvSpPr>
        <p:spPr bwMode="black">
          <a:xfrm>
            <a:off x="1625600" y="134938"/>
            <a:ext cx="59817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32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76200" y="3352800"/>
          <a:ext cx="1655763" cy="2357438"/>
        </p:xfrm>
        <a:graphic>
          <a:graphicData uri="http://schemas.openxmlformats.org/presentationml/2006/ole">
            <p:oleObj spid="_x0000_s1026" name="Clip" r:id="rId3" imgW="3848100" imgH="5478463" progId="">
              <p:embed/>
            </p:oleObj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371600" y="287178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038600" y="61341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115050" y="535463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000500" y="53721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133850" y="4679950"/>
            <a:ext cx="2381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5429250" y="2224088"/>
            <a:ext cx="609600" cy="504825"/>
          </a:xfrm>
          <a:custGeom>
            <a:avLst/>
            <a:gdLst>
              <a:gd name="T0" fmla="*/ 0 w 240"/>
              <a:gd name="T1" fmla="*/ 0 h 816"/>
              <a:gd name="T2" fmla="*/ 0 w 240"/>
              <a:gd name="T3" fmla="*/ 2147483647 h 816"/>
              <a:gd name="T4" fmla="*/ 2147483647 w 240"/>
              <a:gd name="T5" fmla="*/ 2147483647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816">
                <a:moveTo>
                  <a:pt x="0" y="0"/>
                </a:moveTo>
                <a:lnTo>
                  <a:pt x="0" y="816"/>
                </a:lnTo>
                <a:lnTo>
                  <a:pt x="240" y="816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6038850" y="194945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3733800" y="2038350"/>
            <a:ext cx="609600" cy="2057400"/>
          </a:xfrm>
          <a:custGeom>
            <a:avLst/>
            <a:gdLst>
              <a:gd name="T0" fmla="*/ 0 w 240"/>
              <a:gd name="T1" fmla="*/ 0 h 816"/>
              <a:gd name="T2" fmla="*/ 0 w 240"/>
              <a:gd name="T3" fmla="*/ 2147483647 h 816"/>
              <a:gd name="T4" fmla="*/ 2147483647 w 240"/>
              <a:gd name="T5" fmla="*/ 2147483647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816">
                <a:moveTo>
                  <a:pt x="0" y="0"/>
                </a:moveTo>
                <a:lnTo>
                  <a:pt x="0" y="816"/>
                </a:lnTo>
                <a:lnTo>
                  <a:pt x="240" y="816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962400" y="2090738"/>
            <a:ext cx="381000" cy="1206500"/>
          </a:xfrm>
          <a:custGeom>
            <a:avLst/>
            <a:gdLst>
              <a:gd name="T0" fmla="*/ 0 w 240"/>
              <a:gd name="T1" fmla="*/ 0 h 816"/>
              <a:gd name="T2" fmla="*/ 0 w 240"/>
              <a:gd name="T3" fmla="*/ 2147483647 h 816"/>
              <a:gd name="T4" fmla="*/ 2147483647 w 240"/>
              <a:gd name="T5" fmla="*/ 2147483647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816">
                <a:moveTo>
                  <a:pt x="0" y="0"/>
                </a:moveTo>
                <a:lnTo>
                  <a:pt x="0" y="816"/>
                </a:lnTo>
                <a:lnTo>
                  <a:pt x="240" y="816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886200" y="1966913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209800" y="1665288"/>
            <a:ext cx="1828800" cy="5683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cs typeface="Times New Roman" pitchFamily="18" charset="0"/>
              </a:rPr>
              <a:t>Thời gian tìm kiếm </a:t>
            </a:r>
          </a:p>
          <a:p>
            <a:pPr algn="ctr"/>
            <a:r>
              <a:rPr lang="en-US" sz="1400">
                <a:cs typeface="Times New Roman" pitchFamily="18" charset="0"/>
              </a:rPr>
              <a:t>= 0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286000" y="4379913"/>
            <a:ext cx="1828800" cy="56673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cs typeface="Times New Roman" pitchFamily="18" charset="0"/>
              </a:rPr>
              <a:t>Mất cả buổi </a:t>
            </a:r>
          </a:p>
          <a:p>
            <a:pPr algn="ctr"/>
            <a:r>
              <a:rPr lang="en-US" sz="1400">
                <a:cs typeface="Times New Roman" pitchFamily="18" charset="0"/>
              </a:rPr>
              <a:t>mới tìm thấy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266950" y="5070475"/>
            <a:ext cx="1828800" cy="568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0000"/>
                </a:solidFill>
                <a:cs typeface="Times New Roman" pitchFamily="18" charset="0"/>
              </a:rPr>
              <a:t>Có tìm nhưng </a:t>
            </a:r>
          </a:p>
          <a:p>
            <a:pPr algn="ctr"/>
            <a:r>
              <a:rPr lang="en-US" sz="1400">
                <a:solidFill>
                  <a:srgbClr val="FF0000"/>
                </a:solidFill>
                <a:cs typeface="Times New Roman" pitchFamily="18" charset="0"/>
              </a:rPr>
              <a:t>nhưng không thấy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247900" y="5834063"/>
            <a:ext cx="1828800" cy="5667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cs typeface="Times New Roman" pitchFamily="18" charset="0"/>
              </a:rPr>
              <a:t>Không thấy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52400" y="2570163"/>
            <a:ext cx="1371600" cy="568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cs typeface="Times New Roman" pitchFamily="18" charset="0"/>
              </a:rPr>
              <a:t>Tìm kiếm</a:t>
            </a:r>
            <a:endParaRPr lang="en-US" sz="2000">
              <a:cs typeface="Times New Roman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343400" y="1665288"/>
            <a:ext cx="1828800" cy="5683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cs typeface="Times New Roman" pitchFamily="18" charset="0"/>
              </a:rPr>
              <a:t>Có thể dùng ngay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6477000" y="1665288"/>
            <a:ext cx="1828800" cy="5683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cs typeface="Times New Roman" pitchFamily="18" charset="0"/>
              </a:rPr>
              <a:t>Số lượng vừa đủ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6091238" y="2393950"/>
            <a:ext cx="2038350" cy="5667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cs typeface="Times New Roman" pitchFamily="18" charset="0"/>
              </a:rPr>
              <a:t>Số lượng quá nhiều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343400" y="3032125"/>
            <a:ext cx="1828800" cy="5667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cs typeface="Times New Roman" pitchFamily="18" charset="0"/>
              </a:rPr>
              <a:t>Có, nhưng số </a:t>
            </a:r>
          </a:p>
          <a:p>
            <a:pPr algn="ctr"/>
            <a:r>
              <a:rPr lang="en-US" sz="1400">
                <a:cs typeface="Times New Roman" pitchFamily="18" charset="0"/>
              </a:rPr>
              <a:t>lượng không đủ</a:t>
            </a:r>
            <a:r>
              <a:rPr lang="en-US">
                <a:cs typeface="Times New Roman" pitchFamily="18" charset="0"/>
              </a:rPr>
              <a:t> </a:t>
            </a:r>
            <a:endParaRPr lang="en-US" sz="1600">
              <a:cs typeface="Times New Roman" pitchFamily="18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4343400" y="3811588"/>
            <a:ext cx="1828800" cy="568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cs typeface="Times New Roman" pitchFamily="18" charset="0"/>
              </a:rPr>
              <a:t>Có, nhưng không </a:t>
            </a:r>
          </a:p>
          <a:p>
            <a:pPr algn="ctr"/>
            <a:r>
              <a:rPr lang="en-US" sz="1400">
                <a:cs typeface="Times New Roman" pitchFamily="18" charset="0"/>
              </a:rPr>
              <a:t>dùng được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553200" y="4360863"/>
            <a:ext cx="1828800" cy="5683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cs typeface="Times New Roman" pitchFamily="18" charset="0"/>
              </a:rPr>
              <a:t>Hết thời gian</a:t>
            </a: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4419600" y="5070475"/>
            <a:ext cx="1828800" cy="568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0000"/>
                </a:solidFill>
                <a:cs typeface="Times New Roman" pitchFamily="18" charset="0"/>
              </a:rPr>
              <a:t>Vội vàng đặt mua</a:t>
            </a: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553200" y="5070475"/>
            <a:ext cx="1828800" cy="568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0000"/>
                </a:solidFill>
                <a:cs typeface="Times New Roman" pitchFamily="18" charset="0"/>
              </a:rPr>
              <a:t>Sau đó </a:t>
            </a:r>
          </a:p>
          <a:p>
            <a:pPr algn="ctr"/>
            <a:r>
              <a:rPr lang="en-US" sz="1400">
                <a:solidFill>
                  <a:srgbClr val="FF0000"/>
                </a:solidFill>
                <a:cs typeface="Times New Roman" pitchFamily="18" charset="0"/>
              </a:rPr>
              <a:t>Lại tìm thấy</a:t>
            </a: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4419600" y="5834063"/>
            <a:ext cx="1828800" cy="5667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  <a:cs typeface="Times New Roman" pitchFamily="18" charset="0"/>
              </a:rPr>
              <a:t>Vội vàng đặt mua</a:t>
            </a:r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1828800" y="1949450"/>
            <a:ext cx="381000" cy="4184650"/>
          </a:xfrm>
          <a:custGeom>
            <a:avLst/>
            <a:gdLst>
              <a:gd name="T0" fmla="*/ 2147483647 w 240"/>
              <a:gd name="T1" fmla="*/ 0 h 2832"/>
              <a:gd name="T2" fmla="*/ 0 w 240"/>
              <a:gd name="T3" fmla="*/ 0 h 2832"/>
              <a:gd name="T4" fmla="*/ 0 w 240"/>
              <a:gd name="T5" fmla="*/ 2147483647 h 2832"/>
              <a:gd name="T6" fmla="*/ 2147483647 w 240"/>
              <a:gd name="T7" fmla="*/ 2147483647 h 28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2832">
                <a:moveTo>
                  <a:pt x="240" y="0"/>
                </a:moveTo>
                <a:lnTo>
                  <a:pt x="0" y="0"/>
                </a:lnTo>
                <a:lnTo>
                  <a:pt x="0" y="2832"/>
                </a:lnTo>
                <a:lnTo>
                  <a:pt x="240" y="283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1828800" y="466248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1828800" y="535463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8316913" y="1577975"/>
            <a:ext cx="83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Ta thật giỏi! </a:t>
            </a:r>
            <a:endParaRPr lang="en-US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6153150" y="2971800"/>
            <a:ext cx="2838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Tiếc </a:t>
            </a:r>
            <a:r>
              <a:rPr lang="en-US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quá, không đáp ứng được công việc.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8362950" y="4956175"/>
            <a:ext cx="800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Lại thừa rồi.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6400800" y="5921375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Tốn tiền quá !!!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8382000" y="4343400"/>
            <a:ext cx="83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Nguy cơ?</a:t>
            </a:r>
          </a:p>
          <a:p>
            <a:pPr>
              <a:spcBef>
                <a:spcPct val="50000"/>
              </a:spcBef>
            </a:pPr>
            <a:endParaRPr lang="en-US" sz="16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6172200" y="3902075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Tiếc quá, thật lãng phí. 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8153400" y="2393950"/>
            <a:ext cx="914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Nguy cơ Tồn kho</a:t>
            </a:r>
          </a:p>
          <a:p>
            <a:pPr>
              <a:spcBef>
                <a:spcPct val="50000"/>
              </a:spcBef>
            </a:pPr>
            <a:endParaRPr lang="en-US" sz="1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47075" cy="1216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S4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SĂN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SÓC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SEIKETSU</a:t>
            </a:r>
            <a: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3200"/>
              </a:lnSpc>
              <a:buFont typeface="Verdana" pitchFamily="34" charset="0"/>
              <a:buAutoNum type="arabicPeriod"/>
            </a:pPr>
            <a:r>
              <a:rPr lang="en-US" altLang="zh-CN" sz="2800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Tiêu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chuẩn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hóa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660066"/>
                </a:solidFill>
                <a:latin typeface="Wingdings" pitchFamily="2" charset="2"/>
                <a:ea typeface="宋体" pitchFamily="2" charset="-122"/>
              </a:rPr>
              <a:t>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</a:rPr>
              <a:t>Biên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</a:rPr>
              <a:t>soạn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, ban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</a:rPr>
              <a:t>hành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</a:rPr>
              <a:t>và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</a:rPr>
              <a:t>áp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</a:rPr>
              <a:t>dụng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</a:rPr>
              <a:t>Quy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</a:rPr>
              <a:t>định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</a:rPr>
              <a:t>Thực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</a:rPr>
              <a:t>hành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5S.</a:t>
            </a:r>
          </a:p>
          <a:p>
            <a:pPr marL="0" indent="0">
              <a:lnSpc>
                <a:spcPts val="3400"/>
              </a:lnSpc>
              <a:buFont typeface="Verdana" pitchFamily="34" charset="0"/>
              <a:buAutoNum type="arabicPeriod"/>
            </a:pPr>
            <a:r>
              <a:rPr lang="en-US" altLang="zh-CN" sz="2800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Duy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trì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3S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dirty="0" smtClean="0">
                <a:solidFill>
                  <a:srgbClr val="660066"/>
                </a:solidFill>
                <a:latin typeface="Wingdings" pitchFamily="2" charset="2"/>
                <a:ea typeface="宋体" pitchFamily="2" charset="-122"/>
              </a:rPr>
              <a:t>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</a:rPr>
              <a:t>Thực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</a:rPr>
              <a:t>hành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3S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</a:rPr>
              <a:t>mọi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</a:rPr>
              <a:t>lúc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,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</a:rPr>
              <a:t>mọi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</a:rPr>
              <a:t>nơi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3D25AB-7B1B-4C05-AFA5-78ED2CCA761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3810000"/>
            <a:ext cx="6172200" cy="228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buFont typeface="Verdana" pitchFamily="34" charset="0"/>
              <a:buAutoNum type="arabicPeriod"/>
              <a:tabLst>
                <a:tab pos="860425" algn="l"/>
              </a:tabLst>
              <a:defRPr/>
            </a:pP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Tài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liệu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liên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quan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5S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sẳn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có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(P)</a:t>
            </a:r>
          </a:p>
          <a:p>
            <a:pPr marL="342900" indent="-342900">
              <a:buFont typeface="Verdana" pitchFamily="34" charset="0"/>
              <a:buAutoNum type="arabicPeriod"/>
              <a:tabLst>
                <a:tab pos="860425" algn="l"/>
              </a:tabLst>
              <a:defRPr/>
            </a:pPr>
            <a:r>
              <a:rPr lang="en-US" altLang="zh-CN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Mọi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người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thấu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hiểu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ý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nghĩa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&amp;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cách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làm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(P)</a:t>
            </a:r>
          </a:p>
          <a:p>
            <a:pPr marL="342900" indent="-342900">
              <a:buFont typeface="Verdana" pitchFamily="34" charset="0"/>
              <a:buAutoNum type="arabicPeriod"/>
              <a:tabLst>
                <a:tab pos="860425" algn="l"/>
              </a:tabLst>
              <a:defRPr/>
            </a:pP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Mọi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người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cùng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tham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gia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(D)</a:t>
            </a:r>
          </a:p>
          <a:p>
            <a:pPr marL="342900" indent="-342900">
              <a:buFont typeface="Verdana" pitchFamily="34" charset="0"/>
              <a:buAutoNum type="arabicPeriod"/>
              <a:tabLst>
                <a:tab pos="860425" algn="l"/>
              </a:tabLst>
              <a:defRPr/>
            </a:pPr>
            <a:r>
              <a:rPr lang="en-US" altLang="zh-CN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Kiểm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tra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đánh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giá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kết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quả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</a:t>
            </a:r>
            <a:r>
              <a:rPr lang="en-US" altLang="zh-CN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(C)</a:t>
            </a:r>
          </a:p>
          <a:p>
            <a:pPr marL="342900" indent="-342900">
              <a:buFont typeface="Verdana" pitchFamily="34" charset="0"/>
              <a:buAutoNum type="arabicPeriod"/>
              <a:tabLst>
                <a:tab pos="860425" algn="l"/>
              </a:tabLst>
              <a:defRPr/>
            </a:pP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Mọi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người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cùng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tham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gia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cải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tiến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</a:t>
            </a:r>
            <a:r>
              <a:rPr lang="en-US" altLang="zh-CN" sz="2000" b="1" dirty="0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(A)</a:t>
            </a:r>
          </a:p>
          <a:p>
            <a:pPr marL="342900" indent="-342900" algn="ctr">
              <a:buFont typeface="Verdana" pitchFamily="34" charset="0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216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S4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SĂN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SÓC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SEIKETSU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6988" cy="51054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altLang="zh-CN" sz="2800" b="1" dirty="0" smtClean="0">
              <a:solidFill>
                <a:srgbClr val="990099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28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TIÊU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CHUẨN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SĂN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SÓC:</a:t>
            </a:r>
          </a:p>
          <a:p>
            <a:pPr marL="0" indent="0">
              <a:buFont typeface="Verdana" pitchFamily="34" charset="0"/>
              <a:buAutoNum type="arabicPeriod"/>
            </a:pP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hoạt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động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“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lọc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”, “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”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“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Sạch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sẽ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”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tiêu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chuẩn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hóa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mọi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CBNV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thấu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hiểu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thường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xuyên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buFont typeface="Verdana" pitchFamily="34" charset="0"/>
              <a:buAutoNum type="arabicPeriod"/>
            </a:pP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nội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dung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chưa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phù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hợp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khuyến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nghị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sau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lần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đánh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giá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5S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trước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đó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Trưởng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khoa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phòng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đánh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giá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xem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xét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kịp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thời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biện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pháp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khắc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phục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phòng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ngừa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thích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hợp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đảm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bảo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tránh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tái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diễn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phát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sinh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sự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phù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hợp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tương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tự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buFont typeface="Verdana" pitchFamily="34" charset="0"/>
              <a:buAutoNum type="arabicPeriod"/>
            </a:pP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nhóm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nhân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CBNV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khuyến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khích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tham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gia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đề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xuất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cải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tiến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ghi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nhận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kết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quả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tốt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5S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nhằm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tạo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môi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trường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làm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hăng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hái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vui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vẻ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hợp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mạnh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an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toàn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buFont typeface="Verdana" pitchFamily="34" charset="0"/>
              <a:buAutoNum type="arabicPeriod"/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buFont typeface="Verdana" pitchFamily="34" charset="0"/>
              <a:buAutoNum type="arabicPeriod"/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buFont typeface="Verdana" pitchFamily="34" charset="0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8ED98A-C742-438C-B46A-BA8121269D4A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8CE1FA-97B9-4F4C-8108-F2AAD3324FE4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988" y="1676400"/>
            <a:ext cx="914400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430213" y="5013325"/>
            <a:ext cx="21431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altLang="zh-CN" sz="1600" b="1">
                <a:solidFill>
                  <a:srgbClr val="CC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Kỹ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CC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thuật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CC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áp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CC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dụng</a:t>
            </a:r>
          </a:p>
          <a:p>
            <a:pPr>
              <a:tabLst>
                <a:tab pos="228600" algn="l"/>
              </a:tabLst>
            </a:pPr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•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1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Chấm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điểm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5S.</a:t>
            </a:r>
          </a:p>
          <a:p>
            <a:pPr>
              <a:tabLst>
                <a:tab pos="228600" algn="l"/>
              </a:tabLst>
            </a:pPr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•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1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Khen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thưởng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đơn vị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tốt.</a:t>
            </a:r>
          </a:p>
          <a:p>
            <a:pPr>
              <a:tabLst>
                <a:tab pos="228600" algn="l"/>
              </a:tabLst>
            </a:pPr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•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1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Cải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tiến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nơi chưa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đạt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yêu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cầu.</a:t>
            </a:r>
          </a:p>
        </p:txBody>
      </p:sp>
      <p:sp>
        <p:nvSpPr>
          <p:cNvPr id="50181" name="TextBox 1"/>
          <p:cNvSpPr txBox="1">
            <a:spLocks noChangeArrowheads="1"/>
          </p:cNvSpPr>
          <p:nvPr/>
        </p:nvSpPr>
        <p:spPr bwMode="auto">
          <a:xfrm>
            <a:off x="6527800" y="4343400"/>
            <a:ext cx="1803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700"/>
              </a:lnSpc>
              <a:tabLst>
                <a:tab pos="660400" algn="l"/>
              </a:tabLst>
            </a:pPr>
            <a:r>
              <a:rPr lang="en-US" altLang="zh-CN" sz="1600" b="1">
                <a:solidFill>
                  <a:srgbClr val="CC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CC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</a:p>
          <a:p>
            <a:pPr>
              <a:lnSpc>
                <a:spcPts val="1000"/>
              </a:lnSpc>
              <a:tabLst>
                <a:tab pos="6604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6604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6604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6604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6604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6604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6604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6604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6604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6604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6604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6604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6604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6604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2700"/>
              </a:lnSpc>
              <a:tabLst>
                <a:tab pos="660400" algn="l"/>
              </a:tabLst>
            </a:pPr>
            <a:r>
              <a:rPr lang="en-US" altLang="zh-CN"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Thời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gian</a:t>
            </a:r>
          </a:p>
        </p:txBody>
      </p:sp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4926013" y="3867150"/>
            <a:ext cx="14795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700"/>
              </a:lnSpc>
              <a:tabLst>
                <a:tab pos="736600" algn="l"/>
              </a:tabLst>
            </a:pPr>
            <a:r>
              <a:rPr lang="en-US" altLang="zh-CN">
                <a:ea typeface="宋体" pitchFamily="2" charset="-122"/>
              </a:rPr>
              <a:t>	</a:t>
            </a:r>
            <a:r>
              <a:rPr lang="en-US" altLang="zh-CN" sz="1600" b="1">
                <a:solidFill>
                  <a:srgbClr val="CC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16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CC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lọc</a:t>
            </a:r>
          </a:p>
          <a:p>
            <a:pPr>
              <a:lnSpc>
                <a:spcPts val="1000"/>
              </a:lnSpc>
              <a:tabLst>
                <a:tab pos="7366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lnSpc>
                <a:spcPts val="1000"/>
              </a:lnSpc>
              <a:tabLst>
                <a:tab pos="7366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lnSpc>
                <a:spcPts val="1000"/>
              </a:lnSpc>
              <a:tabLst>
                <a:tab pos="7366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lnSpc>
                <a:spcPts val="1000"/>
              </a:lnSpc>
              <a:tabLst>
                <a:tab pos="7366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lnSpc>
                <a:spcPts val="1000"/>
              </a:lnSpc>
              <a:tabLst>
                <a:tab pos="7366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lnSpc>
                <a:spcPts val="1000"/>
              </a:lnSpc>
              <a:tabLst>
                <a:tab pos="7366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tabLst>
                <a:tab pos="736600" algn="l"/>
              </a:tabLst>
            </a:pPr>
            <a:endParaRPr lang="en-US" altLang="zh-CN" sz="1400">
              <a:ea typeface="宋体" pitchFamily="2" charset="-122"/>
            </a:endParaRPr>
          </a:p>
          <a:p>
            <a:pPr>
              <a:tabLst>
                <a:tab pos="736600" algn="l"/>
              </a:tabLst>
            </a:pPr>
            <a:endParaRPr lang="en-US" altLang="zh-CN" sz="1400">
              <a:ea typeface="宋体" pitchFamily="2" charset="-122"/>
            </a:endParaRPr>
          </a:p>
          <a:p>
            <a:pPr>
              <a:tabLst>
                <a:tab pos="736600" algn="l"/>
              </a:tabLst>
            </a:pPr>
            <a:r>
              <a:rPr lang="en-US" altLang="zh-CN" sz="1400" b="1">
                <a:solidFill>
                  <a:srgbClr val="CC3300"/>
                </a:solidFill>
                <a:latin typeface="Times New Roman" pitchFamily="18" charset="0"/>
                <a:ea typeface="宋体" pitchFamily="2" charset="-122"/>
              </a:rPr>
              <a:t>Sạch</a:t>
            </a:r>
            <a:r>
              <a:rPr lang="en-US" altLang="zh-CN" sz="140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1400" b="1">
                <a:solidFill>
                  <a:srgbClr val="CC3300"/>
                </a:solidFill>
                <a:latin typeface="Times New Roman" pitchFamily="18" charset="0"/>
                <a:ea typeface="宋体" pitchFamily="2" charset="-122"/>
              </a:rPr>
              <a:t>sẽ</a:t>
            </a:r>
          </a:p>
        </p:txBody>
      </p:sp>
      <p:sp>
        <p:nvSpPr>
          <p:cNvPr id="50183" name="TextBox 1"/>
          <p:cNvSpPr txBox="1">
            <a:spLocks noChangeArrowheads="1"/>
          </p:cNvSpPr>
          <p:nvPr/>
        </p:nvSpPr>
        <p:spPr bwMode="auto">
          <a:xfrm>
            <a:off x="2971800" y="4008438"/>
            <a:ext cx="6175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5900"/>
              </a:lnSpc>
              <a:tabLst>
                <a:tab pos="152400" algn="l"/>
                <a:tab pos="165100" algn="l"/>
              </a:tabLst>
            </a:pPr>
            <a:r>
              <a:rPr lang="en-US" altLang="zh-CN" sz="5400">
                <a:solidFill>
                  <a:srgbClr val="CC3300"/>
                </a:solidFill>
                <a:latin typeface="Wingdings" pitchFamily="2" charset="2"/>
                <a:ea typeface="宋体" pitchFamily="2" charset="-122"/>
              </a:rPr>
              <a:t></a:t>
            </a:r>
          </a:p>
          <a:p>
            <a:pPr>
              <a:lnSpc>
                <a:spcPts val="1000"/>
              </a:lnSpc>
              <a:tabLst>
                <a:tab pos="152400" algn="l"/>
                <a:tab pos="1651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lnSpc>
                <a:spcPts val="3500"/>
              </a:lnSpc>
              <a:tabLst>
                <a:tab pos="152400" algn="l"/>
                <a:tab pos="165100" algn="l"/>
              </a:tabLst>
            </a:pPr>
            <a:r>
              <a:rPr lang="en-US" altLang="zh-CN">
                <a:ea typeface="宋体" pitchFamily="2" charset="-122"/>
              </a:rPr>
              <a:t>		</a:t>
            </a:r>
          </a:p>
          <a:p>
            <a:pPr>
              <a:lnSpc>
                <a:spcPts val="3500"/>
              </a:lnSpc>
              <a:tabLst>
                <a:tab pos="152400" algn="l"/>
                <a:tab pos="165100" algn="l"/>
              </a:tabLst>
            </a:pPr>
            <a:endParaRPr lang="en-US" altLang="zh-CN" sz="3600" b="1">
              <a:solidFill>
                <a:srgbClr val="CC33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0184" name="TextBox 1"/>
          <p:cNvSpPr txBox="1">
            <a:spLocks noChangeArrowheads="1"/>
          </p:cNvSpPr>
          <p:nvPr/>
        </p:nvSpPr>
        <p:spPr bwMode="auto">
          <a:xfrm>
            <a:off x="1436688" y="1909763"/>
            <a:ext cx="71913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3500"/>
              </a:lnSpc>
              <a:tabLst>
                <a:tab pos="1346200" algn="l"/>
                <a:tab pos="1892300" algn="l"/>
                <a:tab pos="2984500" algn="l"/>
              </a:tabLst>
            </a:pPr>
            <a:r>
              <a:rPr lang="en-US" altLang="zh-CN" sz="32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20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20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S4</a:t>
            </a:r>
            <a:r>
              <a:rPr lang="en-US" altLang="zh-CN" sz="320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Săn</a:t>
            </a:r>
            <a:r>
              <a:rPr lang="en-US" altLang="zh-CN" sz="320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sóc</a:t>
            </a:r>
            <a:r>
              <a:rPr lang="en-US" altLang="zh-CN" sz="320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Seiketsu</a:t>
            </a:r>
          </a:p>
          <a:p>
            <a:pPr>
              <a:lnSpc>
                <a:spcPts val="1000"/>
              </a:lnSpc>
              <a:tabLst>
                <a:tab pos="1346200" algn="l"/>
                <a:tab pos="1892300" algn="l"/>
                <a:tab pos="29845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1346200" algn="l"/>
                <a:tab pos="1892300" algn="l"/>
                <a:tab pos="29845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tabLst>
                <a:tab pos="1346200" algn="l"/>
                <a:tab pos="1892300" algn="l"/>
                <a:tab pos="2984500" algn="l"/>
              </a:tabLst>
            </a:pPr>
            <a:r>
              <a:rPr lang="en-US" altLang="zh-CN">
                <a:ea typeface="宋体" pitchFamily="2" charset="-122"/>
                <a:cs typeface="Times New Roman" pitchFamily="18" charset="0"/>
              </a:rPr>
              <a:t>		</a:t>
            </a: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Duy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trì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3S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mọi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lúc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mọi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nơi</a:t>
            </a:r>
          </a:p>
          <a:p>
            <a:pPr>
              <a:tabLst>
                <a:tab pos="1346200" algn="l"/>
                <a:tab pos="1892300" algn="l"/>
                <a:tab pos="2984500" algn="l"/>
              </a:tabLst>
            </a:pPr>
            <a:r>
              <a:rPr lang="en-US" altLang="zh-CN">
                <a:ea typeface="宋体" pitchFamily="2" charset="-122"/>
                <a:cs typeface="Times New Roman" pitchFamily="18" charset="0"/>
              </a:rPr>
              <a:t>			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Nguyên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tắc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Không:</a:t>
            </a:r>
          </a:p>
          <a:p>
            <a:pPr>
              <a:tabLst>
                <a:tab pos="1346200" algn="l"/>
                <a:tab pos="1892300" algn="l"/>
                <a:tab pos="2984500" algn="l"/>
              </a:tabLst>
            </a:pPr>
            <a:r>
              <a:rPr lang="en-US" altLang="zh-CN"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“Không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có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vật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vô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dụng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bừa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bãi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dơ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bẩn”</a:t>
            </a:r>
          </a:p>
        </p:txBody>
      </p:sp>
      <p:sp>
        <p:nvSpPr>
          <p:cNvPr id="48137" name="TextBox 8"/>
          <p:cNvSpPr txBox="1">
            <a:spLocks noChangeArrowheads="1"/>
          </p:cNvSpPr>
          <p:nvPr/>
        </p:nvSpPr>
        <p:spPr bwMode="auto">
          <a:xfrm>
            <a:off x="152400" y="5334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5S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216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S4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SĂN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SÓC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SEIKETSU</a:t>
            </a:r>
            <a: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93725" y="1676400"/>
            <a:ext cx="8001000" cy="45180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ts val="4000"/>
              </a:lnSpc>
              <a:buFont typeface="Wingdings" pitchFamily="2" charset="2"/>
              <a:buNone/>
            </a:pPr>
            <a:r>
              <a:rPr lang="en-US" altLang="zh-CN" sz="2800" b="1" i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CHẤM</a:t>
            </a:r>
            <a:r>
              <a:rPr lang="en-US" altLang="zh-CN" sz="2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ĐIỂM</a:t>
            </a:r>
            <a:r>
              <a:rPr lang="en-US" altLang="zh-CN" sz="2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2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  <a:r>
              <a:rPr lang="en-US" altLang="zh-CN" sz="2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5S:</a:t>
            </a:r>
            <a:endParaRPr lang="en-US" altLang="zh-CN" sz="2800" i="1" dirty="0" smtClean="0"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ts val="2800"/>
              </a:lnSpc>
            </a:pP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Chuẩn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mực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đánh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giá</a:t>
            </a:r>
            <a:r>
              <a:rPr lang="en-US" altLang="zh-CN" sz="20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Quy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định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5S</a:t>
            </a:r>
            <a:endParaRPr lang="en-US" altLang="zh-CN" sz="2000" dirty="0" smtClean="0"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ts val="3000"/>
              </a:lnSpc>
            </a:pP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Áp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dụng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Checklist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đánh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giá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5S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Mỗi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có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tiêu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chí</a:t>
            </a:r>
            <a:r>
              <a:rPr lang="en-US" altLang="zh-CN" sz="20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660066"/>
                </a:solidFill>
                <a:latin typeface="Wingdings" pitchFamily="2" charset="2"/>
                <a:ea typeface="宋体" pitchFamily="2" charset="-122"/>
                <a:cs typeface="Times New Roman" pitchFamily="18" charset="0"/>
              </a:rPr>
              <a:t>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Mỗi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tiêu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chí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có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thang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điểm</a:t>
            </a:r>
            <a:r>
              <a:rPr lang="en-US" altLang="zh-CN" sz="20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điểm</a:t>
            </a:r>
            <a:r>
              <a:rPr lang="en-US" altLang="zh-CN" sz="2000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Rất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tốt</a:t>
            </a:r>
            <a:r>
              <a:rPr lang="en-US" altLang="zh-CN" sz="2000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Wingdings" pitchFamily="2" charset="2"/>
                <a:ea typeface="宋体" pitchFamily="2" charset="-122"/>
                <a:cs typeface="Times New Roman" pitchFamily="18" charset="0"/>
              </a:rPr>
              <a:t>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Bằng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chứng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tốt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ở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mọi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nơi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có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sự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KPH</a:t>
            </a:r>
            <a:endParaRPr lang="en-US" altLang="zh-CN" sz="2000" dirty="0" smtClean="0">
              <a:solidFill>
                <a:srgbClr val="660066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điểm</a:t>
            </a:r>
            <a:r>
              <a:rPr lang="en-US" altLang="zh-CN" sz="2000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Tốt</a:t>
            </a:r>
            <a:r>
              <a:rPr lang="en-US" altLang="zh-CN" sz="2000" dirty="0" smtClean="0">
                <a:solidFill>
                  <a:srgbClr val="0000FF"/>
                </a:solidFill>
                <a:latin typeface="Wingdings" pitchFamily="2" charset="2"/>
                <a:ea typeface="宋体" pitchFamily="2" charset="-122"/>
                <a:cs typeface="Times New Roman" pitchFamily="18" charset="0"/>
              </a:rPr>
              <a:t> 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Có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quá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03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sự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KPH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nhỏ</a:t>
            </a:r>
            <a:endParaRPr lang="en-US" altLang="zh-CN" sz="2000" dirty="0" smtClean="0">
              <a:solidFill>
                <a:srgbClr val="660066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điểm</a:t>
            </a:r>
            <a:r>
              <a:rPr lang="en-US" altLang="zh-CN" sz="2000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Khá</a:t>
            </a:r>
            <a:r>
              <a:rPr lang="en-US" altLang="zh-CN" sz="2000" dirty="0" smtClean="0">
                <a:solidFill>
                  <a:srgbClr val="0000FF"/>
                </a:solidFill>
                <a:latin typeface="Wingdings" pitchFamily="2" charset="2"/>
                <a:ea typeface="宋体" pitchFamily="2" charset="-122"/>
                <a:cs typeface="Times New Roman" pitchFamily="18" charset="0"/>
              </a:rPr>
              <a:t> 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Có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từ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04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đến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quá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07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sự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KPH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nhỏ</a:t>
            </a:r>
            <a:endParaRPr lang="en-US" altLang="zh-CN" sz="2000" dirty="0" smtClean="0">
              <a:solidFill>
                <a:srgbClr val="660066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điểm</a:t>
            </a:r>
            <a:r>
              <a:rPr lang="en-US" altLang="zh-CN" sz="2000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Trung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bình</a:t>
            </a:r>
            <a:r>
              <a:rPr lang="en-US" altLang="zh-CN" sz="2000" dirty="0" smtClean="0">
                <a:solidFill>
                  <a:srgbClr val="0000FF"/>
                </a:solidFill>
                <a:latin typeface="Wingdings" pitchFamily="2" charset="2"/>
                <a:ea typeface="宋体" pitchFamily="2" charset="-122"/>
                <a:cs typeface="Times New Roman" pitchFamily="18" charset="0"/>
              </a:rPr>
              <a:t> 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Có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trên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07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sự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KPH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nhỏ</a:t>
            </a:r>
            <a:endParaRPr lang="en-US" altLang="zh-CN" sz="2000" dirty="0" smtClean="0">
              <a:solidFill>
                <a:srgbClr val="660066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điểm</a:t>
            </a:r>
            <a:r>
              <a:rPr lang="en-US" altLang="zh-CN" sz="2000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Kém</a:t>
            </a:r>
            <a:r>
              <a:rPr lang="en-US" altLang="zh-CN" sz="2000" dirty="0" smtClean="0">
                <a:solidFill>
                  <a:srgbClr val="0000FF"/>
                </a:solidFill>
                <a:latin typeface="Wingdings" pitchFamily="2" charset="2"/>
                <a:ea typeface="宋体" pitchFamily="2" charset="-122"/>
                <a:cs typeface="Times New Roman" pitchFamily="18" charset="0"/>
              </a:rPr>
              <a:t> 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có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bằng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chứng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tốt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nào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Phương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pháp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chấm</a:t>
            </a:r>
            <a:r>
              <a:rPr lang="en-US" altLang="zh-CN" sz="20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Đi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tìm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bằng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chứng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tốt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cả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sự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KPH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</a:t>
            </a:r>
            <a:endParaRPr lang="en-US" altLang="zh-CN" sz="2000" i="1" dirty="0" smtClean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2000" i="1" u="sng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Ghi</a:t>
            </a:r>
            <a:r>
              <a:rPr lang="en-US" altLang="zh-CN" sz="2000" i="1" u="sng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u="sng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chú</a:t>
            </a:r>
            <a:r>
              <a:rPr lang="en-US" altLang="zh-CN" sz="2000" i="1" u="sng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KPH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viết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tắt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của“Không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phù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hợp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”.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000" i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hlinkClick r:id="rId3" action="ppaction://hlinkfile"/>
              </a:rPr>
              <a:t>“</a:t>
            </a:r>
            <a:r>
              <a:rPr lang="en-US" altLang="zh-CN" sz="2000" i="1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hlinkClick r:id="rId3" action="ppaction://hlinkfile"/>
              </a:rPr>
              <a:t>Phiếu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hlinkClick r:id="rId3" action="ppaction://hlinkfile"/>
              </a:rPr>
              <a:t> </a:t>
            </a:r>
            <a:r>
              <a:rPr lang="en-US" altLang="zh-CN" sz="2000" i="1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hlinkClick r:id="rId3" action="ppaction://hlinkfile"/>
              </a:rPr>
              <a:t>thống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hlinkClick r:id="rId3" action="ppaction://hlinkfile"/>
              </a:rPr>
              <a:t> </a:t>
            </a:r>
            <a:r>
              <a:rPr lang="en-US" altLang="zh-CN" sz="2000" i="1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hlinkClick r:id="rId3" action="ppaction://hlinkfile"/>
              </a:rPr>
              <a:t>kê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hlinkClick r:id="rId3" action="ppaction://hlinkfile"/>
              </a:rPr>
              <a:t> </a:t>
            </a:r>
            <a:r>
              <a:rPr lang="en-US" altLang="zh-CN" sz="2000" i="1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hlinkClick r:id="rId3" action="ppaction://hlinkfile"/>
              </a:rPr>
              <a:t>lỗi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hlinkClick r:id="rId3" action="ppaction://hlinkfile"/>
              </a:rPr>
              <a:t>/KCC”</a:t>
            </a:r>
            <a:endParaRPr lang="en-US" sz="2000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67450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0025342-931A-4C7A-B1B1-A6A84CAC9CED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423275" cy="1216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S5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SẴN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SHITSUKE</a:t>
            </a:r>
            <a: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587375" y="1752600"/>
            <a:ext cx="8001000" cy="4267200"/>
          </a:xfrm>
        </p:spPr>
        <p:txBody>
          <a:bodyPr/>
          <a:lstStyle/>
          <a:p>
            <a:pPr marL="0" indent="0"/>
            <a:endParaRPr lang="en-US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70DD76-C958-4A2E-87CF-993AFF1D08C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3253" name="Rounded Rectangle 4"/>
          <p:cNvSpPr>
            <a:spLocks noChangeArrowheads="1"/>
          </p:cNvSpPr>
          <p:nvPr/>
        </p:nvSpPr>
        <p:spPr bwMode="auto">
          <a:xfrm>
            <a:off x="2362200" y="2743200"/>
            <a:ext cx="6019800" cy="304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400"/>
              </a:lnSpc>
              <a:tabLst>
                <a:tab pos="1651000" algn="l"/>
                <a:tab pos="1879600" algn="l"/>
                <a:tab pos="3073400" algn="l"/>
                <a:tab pos="3365500" algn="l"/>
              </a:tabLst>
            </a:pPr>
            <a:r>
              <a:rPr lang="en-US" altLang="zh-CN" sz="28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Mọi</a:t>
            </a:r>
            <a:r>
              <a:rPr lang="en-US" altLang="zh-CN" sz="28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người</a:t>
            </a:r>
          </a:p>
          <a:p>
            <a:pPr algn="ctr">
              <a:lnSpc>
                <a:spcPts val="4700"/>
              </a:lnSpc>
              <a:tabLst>
                <a:tab pos="1651000" algn="l"/>
                <a:tab pos="1879600" algn="l"/>
                <a:tab pos="3073400" algn="l"/>
                <a:tab pos="3365500" algn="l"/>
              </a:tabLst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TỰ</a:t>
            </a:r>
            <a:r>
              <a:rPr lang="en-US" altLang="zh-CN" sz="28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NGUYỆN,</a:t>
            </a:r>
            <a:r>
              <a:rPr lang="en-US" altLang="zh-CN" sz="28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TỰ</a:t>
            </a:r>
            <a:r>
              <a:rPr lang="en-US" altLang="zh-CN" sz="28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GIÁC  </a:t>
            </a:r>
          </a:p>
          <a:p>
            <a:pPr algn="ctr">
              <a:lnSpc>
                <a:spcPts val="4700"/>
              </a:lnSpc>
              <a:tabLst>
                <a:tab pos="1651000" algn="l"/>
                <a:tab pos="1879600" algn="l"/>
                <a:tab pos="3073400" algn="l"/>
                <a:tab pos="3365500" algn="l"/>
              </a:tabLst>
            </a:pPr>
            <a:r>
              <a:rPr lang="en-US" altLang="zh-CN" sz="28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28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  <a:r>
              <a:rPr lang="en-US" altLang="zh-CN" sz="28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5S</a:t>
            </a:r>
          </a:p>
          <a:p>
            <a:pPr algn="ctr">
              <a:lnSpc>
                <a:spcPts val="4100"/>
              </a:lnSpc>
              <a:tabLst>
                <a:tab pos="1651000" algn="l"/>
                <a:tab pos="1879600" algn="l"/>
                <a:tab pos="3073400" algn="l"/>
                <a:tab pos="3365500" algn="l"/>
              </a:tabLst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TRÊN</a:t>
            </a:r>
            <a:r>
              <a:rPr lang="en-US" altLang="zh-CN" sz="28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TOÀN</a:t>
            </a:r>
            <a:r>
              <a:rPr lang="en-US" altLang="zh-CN" sz="28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KHOA/PHÒNG</a:t>
            </a:r>
            <a:endParaRPr lang="en-US" sz="280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512763" y="4013200"/>
            <a:ext cx="473075" cy="508000"/>
          </a:xfrm>
          <a:custGeom>
            <a:avLst/>
            <a:gdLst>
              <a:gd name="connsiteX0" fmla="*/ 313102 w 473568"/>
              <a:gd name="connsiteY0" fmla="*/ 126693 h 506772"/>
              <a:gd name="connsiteX1" fmla="*/ 276569 w 473568"/>
              <a:gd name="connsiteY1" fmla="*/ 73122 h 506772"/>
              <a:gd name="connsiteX2" fmla="*/ 208737 w 473568"/>
              <a:gd name="connsiteY2" fmla="*/ 39102 h 506772"/>
              <a:gd name="connsiteX3" fmla="*/ 140894 w 473568"/>
              <a:gd name="connsiteY3" fmla="*/ 34019 h 506772"/>
              <a:gd name="connsiteX4" fmla="*/ 73055 w 473568"/>
              <a:gd name="connsiteY4" fmla="*/ 53570 h 506772"/>
              <a:gd name="connsiteX5" fmla="*/ 23482 w 473568"/>
              <a:gd name="connsiteY5" fmla="*/ 107141 h 506772"/>
              <a:gd name="connsiteX6" fmla="*/ 0 w 473568"/>
              <a:gd name="connsiteY6" fmla="*/ 199815 h 506772"/>
              <a:gd name="connsiteX7" fmla="*/ 18263 w 473568"/>
              <a:gd name="connsiteY7" fmla="*/ 312079 h 506772"/>
              <a:gd name="connsiteX8" fmla="*/ 61314 w 473568"/>
              <a:gd name="connsiteY8" fmla="*/ 408918 h 506772"/>
              <a:gd name="connsiteX9" fmla="*/ 116105 w 473568"/>
              <a:gd name="connsiteY9" fmla="*/ 462469 h 506772"/>
              <a:gd name="connsiteX10" fmla="*/ 190457 w 473568"/>
              <a:gd name="connsiteY10" fmla="*/ 497505 h 506772"/>
              <a:gd name="connsiteX11" fmla="*/ 258315 w 473568"/>
              <a:gd name="connsiteY11" fmla="*/ 506772 h 506772"/>
              <a:gd name="connsiteX12" fmla="*/ 344400 w 473568"/>
              <a:gd name="connsiteY12" fmla="*/ 482040 h 506772"/>
              <a:gd name="connsiteX13" fmla="*/ 374410 w 473568"/>
              <a:gd name="connsiteY13" fmla="*/ 438792 h 506772"/>
              <a:gd name="connsiteX14" fmla="*/ 392664 w 473568"/>
              <a:gd name="connsiteY14" fmla="*/ 360489 h 506772"/>
              <a:gd name="connsiteX15" fmla="*/ 387456 w 473568"/>
              <a:gd name="connsiteY15" fmla="*/ 258528 h 506772"/>
              <a:gd name="connsiteX16" fmla="*/ 356157 w 473568"/>
              <a:gd name="connsiteY16" fmla="*/ 165815 h 506772"/>
              <a:gd name="connsiteX17" fmla="*/ 473568 w 473568"/>
              <a:gd name="connsiteY17" fmla="*/ 44186 h 506772"/>
              <a:gd name="connsiteX18" fmla="*/ 473568 w 473568"/>
              <a:gd name="connsiteY18" fmla="*/ 19551 h 506772"/>
              <a:gd name="connsiteX19" fmla="*/ 448765 w 473568"/>
              <a:gd name="connsiteY19" fmla="*/ 0 h 506772"/>
              <a:gd name="connsiteX20" fmla="*/ 423989 w 473568"/>
              <a:gd name="connsiteY20" fmla="*/ 9188 h 506772"/>
              <a:gd name="connsiteX21" fmla="*/ 313102 w 473568"/>
              <a:gd name="connsiteY21" fmla="*/ 126693 h 506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473568" h="506772">
                <a:moveTo>
                  <a:pt x="313102" y="126693"/>
                </a:moveTo>
                <a:lnTo>
                  <a:pt x="276569" y="73122"/>
                </a:lnTo>
                <a:lnTo>
                  <a:pt x="208737" y="39102"/>
                </a:lnTo>
                <a:lnTo>
                  <a:pt x="140894" y="34019"/>
                </a:lnTo>
                <a:lnTo>
                  <a:pt x="73055" y="53570"/>
                </a:lnTo>
                <a:lnTo>
                  <a:pt x="23482" y="107141"/>
                </a:lnTo>
                <a:lnTo>
                  <a:pt x="0" y="199815"/>
                </a:lnTo>
                <a:lnTo>
                  <a:pt x="18263" y="312079"/>
                </a:lnTo>
                <a:lnTo>
                  <a:pt x="61314" y="408918"/>
                </a:lnTo>
                <a:lnTo>
                  <a:pt x="116105" y="462469"/>
                </a:lnTo>
                <a:lnTo>
                  <a:pt x="190457" y="497505"/>
                </a:lnTo>
                <a:lnTo>
                  <a:pt x="258315" y="506772"/>
                </a:lnTo>
                <a:lnTo>
                  <a:pt x="344400" y="482040"/>
                </a:lnTo>
                <a:lnTo>
                  <a:pt x="374410" y="438792"/>
                </a:lnTo>
                <a:lnTo>
                  <a:pt x="392664" y="360489"/>
                </a:lnTo>
                <a:lnTo>
                  <a:pt x="387456" y="258528"/>
                </a:lnTo>
                <a:lnTo>
                  <a:pt x="356157" y="165815"/>
                </a:lnTo>
                <a:lnTo>
                  <a:pt x="473568" y="44186"/>
                </a:lnTo>
                <a:lnTo>
                  <a:pt x="473568" y="19551"/>
                </a:lnTo>
                <a:lnTo>
                  <a:pt x="448765" y="0"/>
                </a:lnTo>
                <a:lnTo>
                  <a:pt x="423989" y="9188"/>
                </a:lnTo>
                <a:lnTo>
                  <a:pt x="313102" y="12669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35038" y="3646488"/>
            <a:ext cx="620712" cy="874712"/>
          </a:xfrm>
          <a:custGeom>
            <a:avLst/>
            <a:gdLst>
              <a:gd name="connsiteX0" fmla="*/ 61308 w 620953"/>
              <a:gd name="connsiteY0" fmla="*/ 874594 h 874594"/>
              <a:gd name="connsiteX1" fmla="*/ 11730 w 620953"/>
              <a:gd name="connsiteY1" fmla="*/ 864290 h 874594"/>
              <a:gd name="connsiteX2" fmla="*/ 0 w 620953"/>
              <a:gd name="connsiteY2" fmla="*/ 810739 h 874594"/>
              <a:gd name="connsiteX3" fmla="*/ 79561 w 620953"/>
              <a:gd name="connsiteY3" fmla="*/ 708759 h 874594"/>
              <a:gd name="connsiteX4" fmla="*/ 190449 w 620953"/>
              <a:gd name="connsiteY4" fmla="*/ 543920 h 874594"/>
              <a:gd name="connsiteX5" fmla="*/ 283083 w 620953"/>
              <a:gd name="connsiteY5" fmla="*/ 412144 h 874594"/>
              <a:gd name="connsiteX6" fmla="*/ 356122 w 620953"/>
              <a:gd name="connsiteY6" fmla="*/ 252409 h 874594"/>
              <a:gd name="connsiteX7" fmla="*/ 455280 w 620953"/>
              <a:gd name="connsiteY7" fmla="*/ 154651 h 874594"/>
              <a:gd name="connsiteX8" fmla="*/ 559644 w 620953"/>
              <a:gd name="connsiteY8" fmla="*/ 14468 h 874594"/>
              <a:gd name="connsiteX9" fmla="*/ 577924 w 620953"/>
              <a:gd name="connsiteY9" fmla="*/ 0 h 874594"/>
              <a:gd name="connsiteX10" fmla="*/ 614430 w 620953"/>
              <a:gd name="connsiteY10" fmla="*/ 4105 h 874594"/>
              <a:gd name="connsiteX11" fmla="*/ 620953 w 620953"/>
              <a:gd name="connsiteY11" fmla="*/ 28936 h 874594"/>
              <a:gd name="connsiteX12" fmla="*/ 491813 w 620953"/>
              <a:gd name="connsiteY12" fmla="*/ 154651 h 874594"/>
              <a:gd name="connsiteX13" fmla="*/ 485290 w 620953"/>
              <a:gd name="connsiteY13" fmla="*/ 208222 h 874594"/>
              <a:gd name="connsiteX14" fmla="*/ 523111 w 620953"/>
              <a:gd name="connsiteY14" fmla="*/ 261793 h 874594"/>
              <a:gd name="connsiteX15" fmla="*/ 523111 w 620953"/>
              <a:gd name="connsiteY15" fmla="*/ 310085 h 874594"/>
              <a:gd name="connsiteX16" fmla="*/ 485290 w 620953"/>
              <a:gd name="connsiteY16" fmla="*/ 339999 h 874594"/>
              <a:gd name="connsiteX17" fmla="*/ 393971 w 620953"/>
              <a:gd name="connsiteY17" fmla="*/ 378124 h 874594"/>
              <a:gd name="connsiteX18" fmla="*/ 350915 w 620953"/>
              <a:gd name="connsiteY18" fmla="*/ 388486 h 874594"/>
              <a:gd name="connsiteX19" fmla="*/ 331347 w 620953"/>
              <a:gd name="connsiteY19" fmla="*/ 417227 h 874594"/>
              <a:gd name="connsiteX20" fmla="*/ 283083 w 620953"/>
              <a:gd name="connsiteY20" fmla="*/ 533558 h 874594"/>
              <a:gd name="connsiteX21" fmla="*/ 233505 w 620953"/>
              <a:gd name="connsiteY21" fmla="*/ 640778 h 874594"/>
              <a:gd name="connsiteX22" fmla="*/ 172196 w 620953"/>
              <a:gd name="connsiteY22" fmla="*/ 767471 h 874594"/>
              <a:gd name="connsiteX23" fmla="*/ 92607 w 620953"/>
              <a:gd name="connsiteY23" fmla="*/ 874594 h 874594"/>
              <a:gd name="connsiteX24" fmla="*/ 61308 w 620953"/>
              <a:gd name="connsiteY24" fmla="*/ 874594 h 8745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20953" h="874594">
                <a:moveTo>
                  <a:pt x="61308" y="874594"/>
                </a:moveTo>
                <a:lnTo>
                  <a:pt x="11730" y="864290"/>
                </a:lnTo>
                <a:lnTo>
                  <a:pt x="0" y="810739"/>
                </a:lnTo>
                <a:lnTo>
                  <a:pt x="79561" y="708759"/>
                </a:lnTo>
                <a:lnTo>
                  <a:pt x="190449" y="543920"/>
                </a:lnTo>
                <a:lnTo>
                  <a:pt x="283083" y="412144"/>
                </a:lnTo>
                <a:lnTo>
                  <a:pt x="356122" y="252409"/>
                </a:lnTo>
                <a:lnTo>
                  <a:pt x="455280" y="154651"/>
                </a:lnTo>
                <a:lnTo>
                  <a:pt x="559644" y="14468"/>
                </a:lnTo>
                <a:lnTo>
                  <a:pt x="577924" y="0"/>
                </a:lnTo>
                <a:lnTo>
                  <a:pt x="614430" y="4105"/>
                </a:lnTo>
                <a:lnTo>
                  <a:pt x="620953" y="28936"/>
                </a:lnTo>
                <a:lnTo>
                  <a:pt x="491813" y="154651"/>
                </a:lnTo>
                <a:lnTo>
                  <a:pt x="485290" y="208222"/>
                </a:lnTo>
                <a:lnTo>
                  <a:pt x="523111" y="261793"/>
                </a:lnTo>
                <a:lnTo>
                  <a:pt x="523111" y="310085"/>
                </a:lnTo>
                <a:lnTo>
                  <a:pt x="485290" y="339999"/>
                </a:lnTo>
                <a:lnTo>
                  <a:pt x="393971" y="378124"/>
                </a:lnTo>
                <a:lnTo>
                  <a:pt x="350915" y="388486"/>
                </a:lnTo>
                <a:lnTo>
                  <a:pt x="331347" y="417227"/>
                </a:lnTo>
                <a:lnTo>
                  <a:pt x="283083" y="533558"/>
                </a:lnTo>
                <a:lnTo>
                  <a:pt x="233505" y="640778"/>
                </a:lnTo>
                <a:lnTo>
                  <a:pt x="172196" y="767471"/>
                </a:lnTo>
                <a:lnTo>
                  <a:pt x="92607" y="874594"/>
                </a:lnTo>
                <a:lnTo>
                  <a:pt x="61308" y="87459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728663" y="4562475"/>
            <a:ext cx="382587" cy="704850"/>
          </a:xfrm>
          <a:custGeom>
            <a:avLst/>
            <a:gdLst>
              <a:gd name="connsiteX0" fmla="*/ 31298 w 382241"/>
              <a:gd name="connsiteY0" fmla="*/ 28838 h 705591"/>
              <a:gd name="connsiteX1" fmla="*/ 92634 w 382241"/>
              <a:gd name="connsiteY1" fmla="*/ 4105 h 705591"/>
              <a:gd name="connsiteX2" fmla="*/ 142212 w 382241"/>
              <a:gd name="connsiteY2" fmla="*/ 0 h 705591"/>
              <a:gd name="connsiteX3" fmla="*/ 228297 w 382241"/>
              <a:gd name="connsiteY3" fmla="*/ 43247 h 705591"/>
              <a:gd name="connsiteX4" fmla="*/ 277876 w 382241"/>
              <a:gd name="connsiteY4" fmla="*/ 87551 h 705591"/>
              <a:gd name="connsiteX5" fmla="*/ 315697 w 382241"/>
              <a:gd name="connsiteY5" fmla="*/ 150389 h 705591"/>
              <a:gd name="connsiteX6" fmla="*/ 345708 w 382241"/>
              <a:gd name="connsiteY6" fmla="*/ 232779 h 705591"/>
              <a:gd name="connsiteX7" fmla="*/ 377033 w 382241"/>
              <a:gd name="connsiteY7" fmla="*/ 359492 h 705591"/>
              <a:gd name="connsiteX8" fmla="*/ 382240 w 382241"/>
              <a:gd name="connsiteY8" fmla="*/ 500614 h 705591"/>
              <a:gd name="connsiteX9" fmla="*/ 363987 w 382241"/>
              <a:gd name="connsiteY9" fmla="*/ 593307 h 705591"/>
              <a:gd name="connsiteX10" fmla="*/ 333977 w 382241"/>
              <a:gd name="connsiteY10" fmla="*/ 636575 h 705591"/>
              <a:gd name="connsiteX11" fmla="*/ 253100 w 382241"/>
              <a:gd name="connsiteY11" fmla="*/ 680858 h 705591"/>
              <a:gd name="connsiteX12" fmla="*/ 166988 w 382241"/>
              <a:gd name="connsiteY12" fmla="*/ 705591 h 705591"/>
              <a:gd name="connsiteX13" fmla="*/ 112202 w 382241"/>
              <a:gd name="connsiteY13" fmla="*/ 705591 h 705591"/>
              <a:gd name="connsiteX14" fmla="*/ 62624 w 382241"/>
              <a:gd name="connsiteY14" fmla="*/ 695287 h 705591"/>
              <a:gd name="connsiteX15" fmla="*/ 31298 w 382241"/>
              <a:gd name="connsiteY15" fmla="*/ 636575 h 705591"/>
              <a:gd name="connsiteX16" fmla="*/ 19568 w 382241"/>
              <a:gd name="connsiteY16" fmla="*/ 564469 h 705591"/>
              <a:gd name="connsiteX17" fmla="*/ 44344 w 382241"/>
              <a:gd name="connsiteY17" fmla="*/ 515023 h 705591"/>
              <a:gd name="connsiteX18" fmla="*/ 74354 w 382241"/>
              <a:gd name="connsiteY18" fmla="*/ 471756 h 705591"/>
              <a:gd name="connsiteX19" fmla="*/ 67831 w 382241"/>
              <a:gd name="connsiteY19" fmla="*/ 413043 h 705591"/>
              <a:gd name="connsiteX20" fmla="*/ 56101 w 382241"/>
              <a:gd name="connsiteY20" fmla="*/ 339921 h 705591"/>
              <a:gd name="connsiteX21" fmla="*/ 31298 w 382241"/>
              <a:gd name="connsiteY21" fmla="*/ 266779 h 705591"/>
              <a:gd name="connsiteX22" fmla="*/ 0 w 382241"/>
              <a:gd name="connsiteY22" fmla="*/ 189531 h 705591"/>
              <a:gd name="connsiteX23" fmla="*/ 0 w 382241"/>
              <a:gd name="connsiteY23" fmla="*/ 130818 h 705591"/>
              <a:gd name="connsiteX24" fmla="*/ 19568 w 382241"/>
              <a:gd name="connsiteY24" fmla="*/ 67980 h 705591"/>
              <a:gd name="connsiteX25" fmla="*/ 31298 w 382241"/>
              <a:gd name="connsiteY25" fmla="*/ 28838 h 7055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382241" h="705591">
                <a:moveTo>
                  <a:pt x="31298" y="28838"/>
                </a:moveTo>
                <a:lnTo>
                  <a:pt x="92634" y="4105"/>
                </a:lnTo>
                <a:lnTo>
                  <a:pt x="142212" y="0"/>
                </a:lnTo>
                <a:lnTo>
                  <a:pt x="228297" y="43247"/>
                </a:lnTo>
                <a:lnTo>
                  <a:pt x="277876" y="87551"/>
                </a:lnTo>
                <a:lnTo>
                  <a:pt x="315697" y="150389"/>
                </a:lnTo>
                <a:lnTo>
                  <a:pt x="345708" y="232779"/>
                </a:lnTo>
                <a:lnTo>
                  <a:pt x="377033" y="359492"/>
                </a:lnTo>
                <a:lnTo>
                  <a:pt x="382240" y="500614"/>
                </a:lnTo>
                <a:lnTo>
                  <a:pt x="363987" y="593307"/>
                </a:lnTo>
                <a:lnTo>
                  <a:pt x="333977" y="636575"/>
                </a:lnTo>
                <a:lnTo>
                  <a:pt x="253100" y="680858"/>
                </a:lnTo>
                <a:lnTo>
                  <a:pt x="166988" y="705591"/>
                </a:lnTo>
                <a:lnTo>
                  <a:pt x="112202" y="705591"/>
                </a:lnTo>
                <a:lnTo>
                  <a:pt x="62624" y="695287"/>
                </a:lnTo>
                <a:lnTo>
                  <a:pt x="31298" y="636575"/>
                </a:lnTo>
                <a:lnTo>
                  <a:pt x="19568" y="564469"/>
                </a:lnTo>
                <a:lnTo>
                  <a:pt x="44344" y="515023"/>
                </a:lnTo>
                <a:lnTo>
                  <a:pt x="74354" y="471756"/>
                </a:lnTo>
                <a:lnTo>
                  <a:pt x="67831" y="413043"/>
                </a:lnTo>
                <a:lnTo>
                  <a:pt x="56101" y="339921"/>
                </a:lnTo>
                <a:lnTo>
                  <a:pt x="31298" y="266779"/>
                </a:lnTo>
                <a:lnTo>
                  <a:pt x="0" y="189531"/>
                </a:lnTo>
                <a:lnTo>
                  <a:pt x="0" y="130818"/>
                </a:lnTo>
                <a:lnTo>
                  <a:pt x="19568" y="67980"/>
                </a:lnTo>
                <a:lnTo>
                  <a:pt x="31298" y="2883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63538" y="4521200"/>
            <a:ext cx="365125" cy="788988"/>
          </a:xfrm>
          <a:custGeom>
            <a:avLst/>
            <a:gdLst>
              <a:gd name="connsiteX0" fmla="*/ 166985 w 365275"/>
              <a:gd name="connsiteY0" fmla="*/ 62838 h 789037"/>
              <a:gd name="connsiteX1" fmla="*/ 234824 w 365275"/>
              <a:gd name="connsiteY1" fmla="*/ 14428 h 789037"/>
              <a:gd name="connsiteX2" fmla="*/ 309173 w 365275"/>
              <a:gd name="connsiteY2" fmla="*/ 0 h 789037"/>
              <a:gd name="connsiteX3" fmla="*/ 358752 w 365275"/>
              <a:gd name="connsiteY3" fmla="*/ 14428 h 789037"/>
              <a:gd name="connsiteX4" fmla="*/ 365275 w 365275"/>
              <a:gd name="connsiteY4" fmla="*/ 44303 h 789037"/>
              <a:gd name="connsiteX5" fmla="*/ 322219 w 365275"/>
              <a:gd name="connsiteY5" fmla="*/ 107141 h 789037"/>
              <a:gd name="connsiteX6" fmla="*/ 266144 w 365275"/>
              <a:gd name="connsiteY6" fmla="*/ 107141 h 789037"/>
              <a:gd name="connsiteX7" fmla="*/ 210035 w 365275"/>
              <a:gd name="connsiteY7" fmla="*/ 135980 h 789037"/>
              <a:gd name="connsiteX8" fmla="*/ 135675 w 365275"/>
              <a:gd name="connsiteY8" fmla="*/ 219405 h 789037"/>
              <a:gd name="connsiteX9" fmla="*/ 86102 w 365275"/>
              <a:gd name="connsiteY9" fmla="*/ 312118 h 789037"/>
              <a:gd name="connsiteX10" fmla="*/ 86102 w 365275"/>
              <a:gd name="connsiteY10" fmla="*/ 350224 h 789037"/>
              <a:gd name="connsiteX11" fmla="*/ 117411 w 365275"/>
              <a:gd name="connsiteY11" fmla="*/ 394528 h 789037"/>
              <a:gd name="connsiteX12" fmla="*/ 198294 w 365275"/>
              <a:gd name="connsiteY12" fmla="*/ 433670 h 789037"/>
              <a:gd name="connsiteX13" fmla="*/ 272667 w 365275"/>
              <a:gd name="connsiteY13" fmla="*/ 467650 h 789037"/>
              <a:gd name="connsiteX14" fmla="*/ 353544 w 365275"/>
              <a:gd name="connsiteY14" fmla="*/ 530488 h 789037"/>
              <a:gd name="connsiteX15" fmla="*/ 358752 w 365275"/>
              <a:gd name="connsiteY15" fmla="*/ 584060 h 789037"/>
              <a:gd name="connsiteX16" fmla="*/ 284397 w 365275"/>
              <a:gd name="connsiteY16" fmla="*/ 619076 h 789037"/>
              <a:gd name="connsiteX17" fmla="*/ 229606 w 365275"/>
              <a:gd name="connsiteY17" fmla="*/ 657182 h 789037"/>
              <a:gd name="connsiteX18" fmla="*/ 210035 w 365275"/>
              <a:gd name="connsiteY18" fmla="*/ 691182 h 789037"/>
              <a:gd name="connsiteX19" fmla="*/ 223083 w 365275"/>
              <a:gd name="connsiteY19" fmla="*/ 726198 h 789037"/>
              <a:gd name="connsiteX20" fmla="*/ 198294 w 365275"/>
              <a:gd name="connsiteY20" fmla="*/ 774627 h 789037"/>
              <a:gd name="connsiteX21" fmla="*/ 160462 w 365275"/>
              <a:gd name="connsiteY21" fmla="*/ 789037 h 789037"/>
              <a:gd name="connsiteX22" fmla="*/ 142198 w 365275"/>
              <a:gd name="connsiteY22" fmla="*/ 779769 h 789037"/>
              <a:gd name="connsiteX23" fmla="*/ 148721 w 365275"/>
              <a:gd name="connsiteY23" fmla="*/ 696343 h 789037"/>
              <a:gd name="connsiteX24" fmla="*/ 185248 w 365275"/>
              <a:gd name="connsiteY24" fmla="*/ 637611 h 789037"/>
              <a:gd name="connsiteX25" fmla="*/ 254393 w 365275"/>
              <a:gd name="connsiteY25" fmla="*/ 589202 h 789037"/>
              <a:gd name="connsiteX26" fmla="*/ 290920 w 365275"/>
              <a:gd name="connsiteY26" fmla="*/ 574792 h 789037"/>
              <a:gd name="connsiteX27" fmla="*/ 259611 w 365275"/>
              <a:gd name="connsiteY27" fmla="*/ 501650 h 789037"/>
              <a:gd name="connsiteX28" fmla="*/ 204817 w 365275"/>
              <a:gd name="connsiteY28" fmla="*/ 472812 h 789037"/>
              <a:gd name="connsiteX29" fmla="*/ 105670 w 365275"/>
              <a:gd name="connsiteY29" fmla="*/ 442937 h 789037"/>
              <a:gd name="connsiteX30" fmla="*/ 36529 w 365275"/>
              <a:gd name="connsiteY30" fmla="*/ 399670 h 789037"/>
              <a:gd name="connsiteX31" fmla="*/ 0 w 365275"/>
              <a:gd name="connsiteY31" fmla="*/ 331690 h 789037"/>
              <a:gd name="connsiteX32" fmla="*/ 24788 w 365275"/>
              <a:gd name="connsiteY32" fmla="*/ 267835 h 789037"/>
              <a:gd name="connsiteX33" fmla="*/ 92625 w 365275"/>
              <a:gd name="connsiteY33" fmla="*/ 169960 h 789037"/>
              <a:gd name="connsiteX34" fmla="*/ 148721 w 365275"/>
              <a:gd name="connsiteY34" fmla="*/ 92712 h 789037"/>
              <a:gd name="connsiteX35" fmla="*/ 166985 w 365275"/>
              <a:gd name="connsiteY35" fmla="*/ 62838 h 789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365275" h="789037">
                <a:moveTo>
                  <a:pt x="166985" y="62838"/>
                </a:moveTo>
                <a:lnTo>
                  <a:pt x="234824" y="14428"/>
                </a:lnTo>
                <a:lnTo>
                  <a:pt x="309173" y="0"/>
                </a:lnTo>
                <a:lnTo>
                  <a:pt x="358752" y="14428"/>
                </a:lnTo>
                <a:lnTo>
                  <a:pt x="365275" y="44303"/>
                </a:lnTo>
                <a:lnTo>
                  <a:pt x="322219" y="107141"/>
                </a:lnTo>
                <a:lnTo>
                  <a:pt x="266144" y="107141"/>
                </a:lnTo>
                <a:lnTo>
                  <a:pt x="210035" y="135980"/>
                </a:lnTo>
                <a:lnTo>
                  <a:pt x="135675" y="219405"/>
                </a:lnTo>
                <a:lnTo>
                  <a:pt x="86102" y="312118"/>
                </a:lnTo>
                <a:lnTo>
                  <a:pt x="86102" y="350224"/>
                </a:lnTo>
                <a:lnTo>
                  <a:pt x="117411" y="394528"/>
                </a:lnTo>
                <a:lnTo>
                  <a:pt x="198294" y="433670"/>
                </a:lnTo>
                <a:lnTo>
                  <a:pt x="272667" y="467650"/>
                </a:lnTo>
                <a:lnTo>
                  <a:pt x="353544" y="530488"/>
                </a:lnTo>
                <a:lnTo>
                  <a:pt x="358752" y="584060"/>
                </a:lnTo>
                <a:lnTo>
                  <a:pt x="284397" y="619076"/>
                </a:lnTo>
                <a:lnTo>
                  <a:pt x="229606" y="657182"/>
                </a:lnTo>
                <a:lnTo>
                  <a:pt x="210035" y="691182"/>
                </a:lnTo>
                <a:lnTo>
                  <a:pt x="223083" y="726198"/>
                </a:lnTo>
                <a:lnTo>
                  <a:pt x="198294" y="774627"/>
                </a:lnTo>
                <a:lnTo>
                  <a:pt x="160462" y="789037"/>
                </a:lnTo>
                <a:lnTo>
                  <a:pt x="142198" y="779769"/>
                </a:lnTo>
                <a:lnTo>
                  <a:pt x="148721" y="696343"/>
                </a:lnTo>
                <a:lnTo>
                  <a:pt x="185248" y="637611"/>
                </a:lnTo>
                <a:lnTo>
                  <a:pt x="254393" y="589202"/>
                </a:lnTo>
                <a:lnTo>
                  <a:pt x="290920" y="574792"/>
                </a:lnTo>
                <a:lnTo>
                  <a:pt x="259611" y="501650"/>
                </a:lnTo>
                <a:lnTo>
                  <a:pt x="204817" y="472812"/>
                </a:lnTo>
                <a:lnTo>
                  <a:pt x="105670" y="442937"/>
                </a:lnTo>
                <a:lnTo>
                  <a:pt x="36529" y="399670"/>
                </a:lnTo>
                <a:lnTo>
                  <a:pt x="0" y="331690"/>
                </a:lnTo>
                <a:lnTo>
                  <a:pt x="24788" y="267835"/>
                </a:lnTo>
                <a:lnTo>
                  <a:pt x="92625" y="169960"/>
                </a:lnTo>
                <a:lnTo>
                  <a:pt x="148721" y="92712"/>
                </a:lnTo>
                <a:lnTo>
                  <a:pt x="166985" y="6283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377825" y="5249863"/>
            <a:ext cx="419100" cy="966787"/>
          </a:xfrm>
          <a:custGeom>
            <a:avLst/>
            <a:gdLst>
              <a:gd name="connsiteX0" fmla="*/ 296148 w 418765"/>
              <a:gd name="connsiteY0" fmla="*/ 23696 h 967239"/>
              <a:gd name="connsiteX1" fmla="*/ 332654 w 418765"/>
              <a:gd name="connsiteY1" fmla="*/ 0 h 967239"/>
              <a:gd name="connsiteX2" fmla="*/ 407035 w 418765"/>
              <a:gd name="connsiteY2" fmla="*/ 0 h 967239"/>
              <a:gd name="connsiteX3" fmla="*/ 418765 w 418765"/>
              <a:gd name="connsiteY3" fmla="*/ 28838 h 967239"/>
              <a:gd name="connsiteX4" fmla="*/ 407035 w 418765"/>
              <a:gd name="connsiteY4" fmla="*/ 106105 h 967239"/>
              <a:gd name="connsiteX5" fmla="*/ 339177 w 418765"/>
              <a:gd name="connsiteY5" fmla="*/ 203960 h 967239"/>
              <a:gd name="connsiteX6" fmla="*/ 309193 w 418765"/>
              <a:gd name="connsiteY6" fmla="*/ 310046 h 967239"/>
              <a:gd name="connsiteX7" fmla="*/ 296148 w 418765"/>
              <a:gd name="connsiteY7" fmla="*/ 441901 h 967239"/>
              <a:gd name="connsiteX8" fmla="*/ 339177 w 418765"/>
              <a:gd name="connsiteY8" fmla="*/ 592291 h 967239"/>
              <a:gd name="connsiteX9" fmla="*/ 395278 w 418765"/>
              <a:gd name="connsiteY9" fmla="*/ 738555 h 967239"/>
              <a:gd name="connsiteX10" fmla="*/ 400512 w 418765"/>
              <a:gd name="connsiteY10" fmla="*/ 796248 h 967239"/>
              <a:gd name="connsiteX11" fmla="*/ 375710 w 418765"/>
              <a:gd name="connsiteY11" fmla="*/ 815819 h 967239"/>
              <a:gd name="connsiteX12" fmla="*/ 289625 w 418765"/>
              <a:gd name="connsiteY12" fmla="*/ 815819 h 967239"/>
              <a:gd name="connsiteX13" fmla="*/ 203513 w 418765"/>
              <a:gd name="connsiteY13" fmla="*/ 840540 h 967239"/>
              <a:gd name="connsiteX14" fmla="*/ 148727 w 418765"/>
              <a:gd name="connsiteY14" fmla="*/ 903374 h 967239"/>
              <a:gd name="connsiteX15" fmla="*/ 99149 w 418765"/>
              <a:gd name="connsiteY15" fmla="*/ 962088 h 967239"/>
              <a:gd name="connsiteX16" fmla="*/ 74362 w 418765"/>
              <a:gd name="connsiteY16" fmla="*/ 967238 h 967239"/>
              <a:gd name="connsiteX17" fmla="*/ 0 w 418765"/>
              <a:gd name="connsiteY17" fmla="*/ 932216 h 967239"/>
              <a:gd name="connsiteX18" fmla="*/ 0 w 418765"/>
              <a:gd name="connsiteY18" fmla="*/ 908524 h 967239"/>
              <a:gd name="connsiteX19" fmla="*/ 99149 w 418765"/>
              <a:gd name="connsiteY19" fmla="*/ 840540 h 967239"/>
              <a:gd name="connsiteX20" fmla="*/ 216559 w 418765"/>
              <a:gd name="connsiteY20" fmla="*/ 796248 h 967239"/>
              <a:gd name="connsiteX21" fmla="*/ 309193 w 418765"/>
              <a:gd name="connsiteY21" fmla="*/ 772555 h 967239"/>
              <a:gd name="connsiteX22" fmla="*/ 327446 w 418765"/>
              <a:gd name="connsiteY22" fmla="*/ 762251 h 967239"/>
              <a:gd name="connsiteX23" fmla="*/ 320924 w 418765"/>
              <a:gd name="connsiteY23" fmla="*/ 718984 h 967239"/>
              <a:gd name="connsiteX24" fmla="*/ 289625 w 418765"/>
              <a:gd name="connsiteY24" fmla="*/ 611862 h 967239"/>
              <a:gd name="connsiteX25" fmla="*/ 253092 w 418765"/>
              <a:gd name="connsiteY25" fmla="*/ 490311 h 967239"/>
              <a:gd name="connsiteX26" fmla="*/ 234812 w 418765"/>
              <a:gd name="connsiteY26" fmla="*/ 427492 h 967239"/>
              <a:gd name="connsiteX27" fmla="*/ 228289 w 418765"/>
              <a:gd name="connsiteY27" fmla="*/ 354350 h 967239"/>
              <a:gd name="connsiteX28" fmla="*/ 241335 w 418765"/>
              <a:gd name="connsiteY28" fmla="*/ 271941 h 967239"/>
              <a:gd name="connsiteX29" fmla="*/ 264822 w 418765"/>
              <a:gd name="connsiteY29" fmla="*/ 135980 h 967239"/>
              <a:gd name="connsiteX30" fmla="*/ 296148 w 418765"/>
              <a:gd name="connsiteY30" fmla="*/ 23696 h 967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418765" h="967239">
                <a:moveTo>
                  <a:pt x="296148" y="23696"/>
                </a:moveTo>
                <a:lnTo>
                  <a:pt x="332654" y="0"/>
                </a:lnTo>
                <a:lnTo>
                  <a:pt x="407035" y="0"/>
                </a:lnTo>
                <a:lnTo>
                  <a:pt x="418765" y="28838"/>
                </a:lnTo>
                <a:lnTo>
                  <a:pt x="407035" y="106105"/>
                </a:lnTo>
                <a:lnTo>
                  <a:pt x="339177" y="203960"/>
                </a:lnTo>
                <a:lnTo>
                  <a:pt x="309193" y="310046"/>
                </a:lnTo>
                <a:lnTo>
                  <a:pt x="296148" y="441901"/>
                </a:lnTo>
                <a:lnTo>
                  <a:pt x="339177" y="592291"/>
                </a:lnTo>
                <a:lnTo>
                  <a:pt x="395278" y="738555"/>
                </a:lnTo>
                <a:lnTo>
                  <a:pt x="400512" y="796248"/>
                </a:lnTo>
                <a:lnTo>
                  <a:pt x="375710" y="815819"/>
                </a:lnTo>
                <a:lnTo>
                  <a:pt x="289625" y="815819"/>
                </a:lnTo>
                <a:lnTo>
                  <a:pt x="203513" y="840540"/>
                </a:lnTo>
                <a:lnTo>
                  <a:pt x="148727" y="903374"/>
                </a:lnTo>
                <a:lnTo>
                  <a:pt x="99149" y="962088"/>
                </a:lnTo>
                <a:lnTo>
                  <a:pt x="74362" y="967238"/>
                </a:lnTo>
                <a:lnTo>
                  <a:pt x="0" y="932216"/>
                </a:lnTo>
                <a:lnTo>
                  <a:pt x="0" y="908524"/>
                </a:lnTo>
                <a:lnTo>
                  <a:pt x="99149" y="840540"/>
                </a:lnTo>
                <a:lnTo>
                  <a:pt x="216559" y="796248"/>
                </a:lnTo>
                <a:lnTo>
                  <a:pt x="309193" y="772555"/>
                </a:lnTo>
                <a:lnTo>
                  <a:pt x="327446" y="762251"/>
                </a:lnTo>
                <a:lnTo>
                  <a:pt x="320924" y="718984"/>
                </a:lnTo>
                <a:lnTo>
                  <a:pt x="289625" y="611862"/>
                </a:lnTo>
                <a:lnTo>
                  <a:pt x="253092" y="490311"/>
                </a:lnTo>
                <a:lnTo>
                  <a:pt x="234812" y="427492"/>
                </a:lnTo>
                <a:lnTo>
                  <a:pt x="228289" y="354350"/>
                </a:lnTo>
                <a:lnTo>
                  <a:pt x="241335" y="271941"/>
                </a:lnTo>
                <a:lnTo>
                  <a:pt x="264822" y="135980"/>
                </a:lnTo>
                <a:lnTo>
                  <a:pt x="296148" y="236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862013" y="5267325"/>
            <a:ext cx="498475" cy="904875"/>
          </a:xfrm>
          <a:custGeom>
            <a:avLst/>
            <a:gdLst>
              <a:gd name="connsiteX0" fmla="*/ 0 w 498335"/>
              <a:gd name="connsiteY0" fmla="*/ 78283 h 904406"/>
              <a:gd name="connsiteX1" fmla="*/ 0 w 498335"/>
              <a:gd name="connsiteY1" fmla="*/ 39142 h 904406"/>
              <a:gd name="connsiteX2" fmla="*/ 43028 w 498335"/>
              <a:gd name="connsiteY2" fmla="*/ 0 h 904406"/>
              <a:gd name="connsiteX3" fmla="*/ 74354 w 498335"/>
              <a:gd name="connsiteY3" fmla="*/ 14428 h 904406"/>
              <a:gd name="connsiteX4" fmla="*/ 221774 w 498335"/>
              <a:gd name="connsiteY4" fmla="*/ 169960 h 904406"/>
              <a:gd name="connsiteX5" fmla="*/ 294814 w 498335"/>
              <a:gd name="connsiteY5" fmla="*/ 257531 h 904406"/>
              <a:gd name="connsiteX6" fmla="*/ 314382 w 498335"/>
              <a:gd name="connsiteY6" fmla="*/ 335815 h 904406"/>
              <a:gd name="connsiteX7" fmla="*/ 319616 w 498335"/>
              <a:gd name="connsiteY7" fmla="*/ 418205 h 904406"/>
              <a:gd name="connsiteX8" fmla="*/ 307859 w 498335"/>
              <a:gd name="connsiteY8" fmla="*/ 530488 h 904406"/>
              <a:gd name="connsiteX9" fmla="*/ 264803 w 498335"/>
              <a:gd name="connsiteY9" fmla="*/ 652040 h 904406"/>
              <a:gd name="connsiteX10" fmla="*/ 221774 w 498335"/>
              <a:gd name="connsiteY10" fmla="*/ 724146 h 904406"/>
              <a:gd name="connsiteX11" fmla="*/ 203495 w 498335"/>
              <a:gd name="connsiteY11" fmla="*/ 797287 h 904406"/>
              <a:gd name="connsiteX12" fmla="*/ 208729 w 498335"/>
              <a:gd name="connsiteY12" fmla="*/ 831272 h 904406"/>
              <a:gd name="connsiteX13" fmla="*/ 233505 w 498335"/>
              <a:gd name="connsiteY13" fmla="*/ 841572 h 904406"/>
              <a:gd name="connsiteX14" fmla="*/ 380925 w 498335"/>
              <a:gd name="connsiteY14" fmla="*/ 836422 h 904406"/>
              <a:gd name="connsiteX15" fmla="*/ 480082 w 498335"/>
              <a:gd name="connsiteY15" fmla="*/ 850843 h 904406"/>
              <a:gd name="connsiteX16" fmla="*/ 498335 w 498335"/>
              <a:gd name="connsiteY16" fmla="*/ 870413 h 904406"/>
              <a:gd name="connsiteX17" fmla="*/ 498335 w 498335"/>
              <a:gd name="connsiteY17" fmla="*/ 884835 h 904406"/>
              <a:gd name="connsiteX18" fmla="*/ 418747 w 498335"/>
              <a:gd name="connsiteY18" fmla="*/ 904406 h 904406"/>
              <a:gd name="connsiteX19" fmla="*/ 400494 w 498335"/>
              <a:gd name="connsiteY19" fmla="*/ 899256 h 904406"/>
              <a:gd name="connsiteX20" fmla="*/ 332662 w 498335"/>
              <a:gd name="connsiteY20" fmla="*/ 875563 h 904406"/>
              <a:gd name="connsiteX21" fmla="*/ 264803 w 498335"/>
              <a:gd name="connsiteY21" fmla="*/ 875563 h 904406"/>
              <a:gd name="connsiteX22" fmla="*/ 172196 w 498335"/>
              <a:gd name="connsiteY22" fmla="*/ 875563 h 904406"/>
              <a:gd name="connsiteX23" fmla="*/ 140870 w 498335"/>
              <a:gd name="connsiteY23" fmla="*/ 879685 h 904406"/>
              <a:gd name="connsiteX24" fmla="*/ 129140 w 498335"/>
              <a:gd name="connsiteY24" fmla="*/ 861144 h 904406"/>
              <a:gd name="connsiteX25" fmla="*/ 129140 w 498335"/>
              <a:gd name="connsiteY25" fmla="*/ 831272 h 904406"/>
              <a:gd name="connsiteX26" fmla="*/ 160439 w 498335"/>
              <a:gd name="connsiteY26" fmla="*/ 739591 h 904406"/>
              <a:gd name="connsiteX27" fmla="*/ 215252 w 498335"/>
              <a:gd name="connsiteY27" fmla="*/ 641736 h 904406"/>
              <a:gd name="connsiteX28" fmla="*/ 251758 w 498335"/>
              <a:gd name="connsiteY28" fmla="*/ 544917 h 904406"/>
              <a:gd name="connsiteX29" fmla="*/ 258281 w 498335"/>
              <a:gd name="connsiteY29" fmla="*/ 471776 h 904406"/>
              <a:gd name="connsiteX30" fmla="*/ 251758 w 498335"/>
              <a:gd name="connsiteY30" fmla="*/ 369796 h 904406"/>
              <a:gd name="connsiteX31" fmla="*/ 226982 w 498335"/>
              <a:gd name="connsiteY31" fmla="*/ 311082 h 904406"/>
              <a:gd name="connsiteX32" fmla="*/ 165673 w 498335"/>
              <a:gd name="connsiteY32" fmla="*/ 237960 h 904406"/>
              <a:gd name="connsiteX33" fmla="*/ 79562 w 498335"/>
              <a:gd name="connsiteY33" fmla="*/ 169960 h 904406"/>
              <a:gd name="connsiteX34" fmla="*/ 18253 w 498335"/>
              <a:gd name="connsiteY34" fmla="*/ 130818 h 904406"/>
              <a:gd name="connsiteX35" fmla="*/ 0 w 498335"/>
              <a:gd name="connsiteY35" fmla="*/ 107141 h 904406"/>
              <a:gd name="connsiteX36" fmla="*/ 0 w 498335"/>
              <a:gd name="connsiteY36" fmla="*/ 78283 h 904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498335" h="904406">
                <a:moveTo>
                  <a:pt x="0" y="78283"/>
                </a:moveTo>
                <a:lnTo>
                  <a:pt x="0" y="39142"/>
                </a:lnTo>
                <a:lnTo>
                  <a:pt x="43028" y="0"/>
                </a:lnTo>
                <a:lnTo>
                  <a:pt x="74354" y="14428"/>
                </a:lnTo>
                <a:lnTo>
                  <a:pt x="221774" y="169960"/>
                </a:lnTo>
                <a:lnTo>
                  <a:pt x="294814" y="257531"/>
                </a:lnTo>
                <a:lnTo>
                  <a:pt x="314382" y="335815"/>
                </a:lnTo>
                <a:lnTo>
                  <a:pt x="319616" y="418205"/>
                </a:lnTo>
                <a:lnTo>
                  <a:pt x="307859" y="530488"/>
                </a:lnTo>
                <a:lnTo>
                  <a:pt x="264803" y="652040"/>
                </a:lnTo>
                <a:lnTo>
                  <a:pt x="221774" y="724146"/>
                </a:lnTo>
                <a:lnTo>
                  <a:pt x="203495" y="797287"/>
                </a:lnTo>
                <a:lnTo>
                  <a:pt x="208729" y="831272"/>
                </a:lnTo>
                <a:lnTo>
                  <a:pt x="233505" y="841572"/>
                </a:lnTo>
                <a:lnTo>
                  <a:pt x="380925" y="836422"/>
                </a:lnTo>
                <a:lnTo>
                  <a:pt x="480082" y="850843"/>
                </a:lnTo>
                <a:lnTo>
                  <a:pt x="498335" y="870413"/>
                </a:lnTo>
                <a:lnTo>
                  <a:pt x="498335" y="884835"/>
                </a:lnTo>
                <a:lnTo>
                  <a:pt x="418747" y="904406"/>
                </a:lnTo>
                <a:lnTo>
                  <a:pt x="400494" y="899256"/>
                </a:lnTo>
                <a:lnTo>
                  <a:pt x="332662" y="875563"/>
                </a:lnTo>
                <a:lnTo>
                  <a:pt x="264803" y="875563"/>
                </a:lnTo>
                <a:lnTo>
                  <a:pt x="172196" y="875563"/>
                </a:lnTo>
                <a:lnTo>
                  <a:pt x="140870" y="879685"/>
                </a:lnTo>
                <a:lnTo>
                  <a:pt x="129140" y="861144"/>
                </a:lnTo>
                <a:lnTo>
                  <a:pt x="129140" y="831272"/>
                </a:lnTo>
                <a:lnTo>
                  <a:pt x="160439" y="739591"/>
                </a:lnTo>
                <a:lnTo>
                  <a:pt x="215252" y="641736"/>
                </a:lnTo>
                <a:lnTo>
                  <a:pt x="251758" y="544917"/>
                </a:lnTo>
                <a:lnTo>
                  <a:pt x="258281" y="471776"/>
                </a:lnTo>
                <a:lnTo>
                  <a:pt x="251758" y="369796"/>
                </a:lnTo>
                <a:lnTo>
                  <a:pt x="226982" y="311082"/>
                </a:lnTo>
                <a:lnTo>
                  <a:pt x="165673" y="237960"/>
                </a:lnTo>
                <a:lnTo>
                  <a:pt x="79562" y="169960"/>
                </a:lnTo>
                <a:lnTo>
                  <a:pt x="18253" y="130818"/>
                </a:lnTo>
                <a:lnTo>
                  <a:pt x="0" y="107141"/>
                </a:lnTo>
                <a:lnTo>
                  <a:pt x="0" y="7828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216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S5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SẴN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SHITSUKE</a:t>
            </a:r>
            <a: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267200"/>
          </a:xfrm>
        </p:spPr>
        <p:txBody>
          <a:bodyPr/>
          <a:lstStyle/>
          <a:p>
            <a:pPr marL="0" indent="0"/>
            <a:r>
              <a:rPr lang="vi-V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Hoạt </a:t>
            </a:r>
            <a:r>
              <a:rPr lang="vi-V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động này có nghĩa là mọi người tự giác g</a:t>
            </a:r>
            <a:r>
              <a:rPr lang="en-US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vi-V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ữ gìn bản thân/nơi làm</a:t>
            </a:r>
            <a:r>
              <a:rPr lang="en-US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việc của mình</a:t>
            </a:r>
            <a:r>
              <a:rPr lang="en-US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sạch đẹp bằng các nội quy, quy tắc và tiêu chuẩn làm</a:t>
            </a:r>
            <a:r>
              <a:rPr lang="en-US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r>
              <a:rPr lang="vi-V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/>
            <a:r>
              <a:rPr lang="vi-V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Hoạt động này hướng tới cấp độ tự phát</a:t>
            </a:r>
            <a:r>
              <a:rPr lang="en-US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triển rất cao và không hề dễ</a:t>
            </a:r>
            <a:r>
              <a:rPr lang="en-US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dàng.</a:t>
            </a:r>
            <a:endParaRPr lang="en-US" sz="24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/>
            <a:r>
              <a:rPr lang="vi-V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Vì vậy, trong các hoạt đông 5S, trước hết</a:t>
            </a:r>
            <a:r>
              <a:rPr lang="en-US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hãy để mọi người tuân theo</a:t>
            </a:r>
            <a:r>
              <a:rPr lang="en-US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Seiri,Seiton,Seiso và</a:t>
            </a:r>
            <a:r>
              <a:rPr lang="en-US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Seiketsu ở cấp độ hợp lý.</a:t>
            </a:r>
            <a:endParaRPr lang="en-US" sz="24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56CBED-885A-40F9-B331-A91FA41949ED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37625" cy="1216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S5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SẴN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SHITSUKE</a:t>
            </a:r>
            <a: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9900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79388" y="1851025"/>
            <a:ext cx="8686800" cy="5257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sz="20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TIÊU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CHUẨN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SẴN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SÀNG:</a:t>
            </a:r>
          </a:p>
          <a:p>
            <a:pPr marL="0" indent="0">
              <a:lnSpc>
                <a:spcPts val="2600"/>
              </a:lnSpc>
            </a:pP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nguyên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tắc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5S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nhận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thức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luôn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gắn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liền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với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công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chức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năng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nhiệm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vụ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phân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công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tại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từng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bộ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phận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một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tự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trở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thành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thói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quen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ngày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của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CBNV.</a:t>
            </a:r>
          </a:p>
          <a:p>
            <a:pPr marL="0" indent="0">
              <a:lnSpc>
                <a:spcPts val="2600"/>
              </a:lnSpc>
            </a:pP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CBNV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trong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đơn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vị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đào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tạo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tái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đào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tạo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về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tốt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5S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quy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trình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thủ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tục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hướng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dẫn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công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liên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quan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2600"/>
              </a:lnSpc>
            </a:pP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kết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quả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đánh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giá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5S,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biểu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đồ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thể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kết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quả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hoạt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động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5S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đạt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bài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học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kinh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nghiệm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kế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hoạch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cải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tiến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sau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đó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lập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công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khai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duy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trì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cập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nhật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phổ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biến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trong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toàn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Khoa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phòng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bệnh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2600"/>
              </a:lnSpc>
            </a:pPr>
            <a:endParaRPr lang="en-US" altLang="zh-CN" sz="3200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ts val="2600"/>
              </a:lnSpc>
              <a:buFont typeface="Wingdings" pitchFamily="2" charset="2"/>
              <a:buNone/>
            </a:pPr>
            <a:endParaRPr lang="en-US" altLang="zh-CN" sz="3200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buFont typeface="Verdana" pitchFamily="34" charset="0"/>
              <a:buAutoNum type="arabicPeriod"/>
            </a:pPr>
            <a:endParaRPr lang="en-US" sz="2800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544385-183D-4F03-A46E-3BD0DE0FC462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007A0B-85AC-4EF8-90D7-AB3422E9AA8A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Box 5"/>
          <p:cNvSpPr txBox="1">
            <a:spLocks noChangeArrowheads="1"/>
          </p:cNvSpPr>
          <p:nvPr/>
        </p:nvSpPr>
        <p:spPr bwMode="auto">
          <a:xfrm>
            <a:off x="317500" y="2984500"/>
            <a:ext cx="26511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2200"/>
              </a:lnSpc>
              <a:tabLst>
                <a:tab pos="114300" algn="l"/>
              </a:tabLst>
            </a:pPr>
            <a:r>
              <a:rPr lang="en-US" altLang="zh-CN" sz="2000" b="1">
                <a:solidFill>
                  <a:srgbClr val="CC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Phương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CC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pháp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CC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CC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</a:p>
          <a:p>
            <a:pPr>
              <a:lnSpc>
                <a:spcPts val="1000"/>
              </a:lnSpc>
              <a:tabLst>
                <a:tab pos="1143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2600"/>
              </a:lnSpc>
              <a:tabLst>
                <a:tab pos="114300" algn="l"/>
              </a:tabLst>
            </a:pP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•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liên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tục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sẽ</a:t>
            </a:r>
          </a:p>
          <a:p>
            <a:pPr>
              <a:lnSpc>
                <a:spcPts val="2400"/>
              </a:lnSpc>
              <a:tabLst>
                <a:tab pos="114300" algn="l"/>
              </a:tabLst>
            </a:pPr>
            <a:r>
              <a:rPr lang="en-US" altLang="zh-CN"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tạo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thành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thói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quen</a:t>
            </a:r>
          </a:p>
          <a:p>
            <a:pPr>
              <a:lnSpc>
                <a:spcPts val="1000"/>
              </a:lnSpc>
              <a:tabLst>
                <a:tab pos="1143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2600"/>
              </a:lnSpc>
              <a:tabLst>
                <a:tab pos="114300" algn="l"/>
              </a:tabLst>
            </a:pP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•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Học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tập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&amp;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chia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sẻ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kinh</a:t>
            </a:r>
          </a:p>
          <a:p>
            <a:pPr>
              <a:lnSpc>
                <a:spcPts val="2400"/>
              </a:lnSpc>
              <a:tabLst>
                <a:tab pos="114300" algn="l"/>
              </a:tabLst>
            </a:pPr>
            <a:r>
              <a:rPr lang="en-US" altLang="zh-CN"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nghiệm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thành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công</a:t>
            </a:r>
          </a:p>
          <a:p>
            <a:pPr>
              <a:lnSpc>
                <a:spcPts val="1000"/>
              </a:lnSpc>
              <a:tabLst>
                <a:tab pos="1143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2600"/>
              </a:lnSpc>
              <a:tabLst>
                <a:tab pos="114300" algn="l"/>
              </a:tabLst>
            </a:pP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•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Xây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dựng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hệ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thống</a:t>
            </a:r>
          </a:p>
          <a:p>
            <a:pPr>
              <a:lnSpc>
                <a:spcPts val="2300"/>
              </a:lnSpc>
              <a:tabLst>
                <a:tab pos="114300" algn="l"/>
              </a:tabLst>
            </a:pPr>
            <a:r>
              <a:rPr lang="en-US" altLang="zh-CN"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Visual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Control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System</a:t>
            </a:r>
          </a:p>
          <a:p>
            <a:pPr>
              <a:lnSpc>
                <a:spcPts val="2400"/>
              </a:lnSpc>
              <a:tabLst>
                <a:tab pos="114300" algn="l"/>
              </a:tabLst>
            </a:pPr>
            <a:r>
              <a:rPr lang="en-US" altLang="zh-CN"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Kiểm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soát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bằng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mắt</a:t>
            </a:r>
          </a:p>
          <a:p>
            <a:pPr>
              <a:lnSpc>
                <a:spcPts val="2400"/>
              </a:lnSpc>
              <a:tabLst>
                <a:tab pos="114300" algn="l"/>
              </a:tabLst>
            </a:pPr>
            <a:r>
              <a:rPr lang="en-US" altLang="zh-CN"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Nhìn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biết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ngay.</a:t>
            </a:r>
          </a:p>
        </p:txBody>
      </p:sp>
      <p:sp>
        <p:nvSpPr>
          <p:cNvPr id="56327" name="TextBox 1"/>
          <p:cNvSpPr txBox="1">
            <a:spLocks noChangeArrowheads="1"/>
          </p:cNvSpPr>
          <p:nvPr/>
        </p:nvSpPr>
        <p:spPr bwMode="auto">
          <a:xfrm>
            <a:off x="5816600" y="3022600"/>
            <a:ext cx="15748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2200"/>
              </a:lnSpc>
              <a:tabLst>
                <a:tab pos="444500" algn="l"/>
              </a:tabLst>
            </a:pPr>
            <a:r>
              <a:rPr lang="en-US" altLang="zh-CN">
                <a:ea typeface="宋体" pitchFamily="2" charset="-122"/>
              </a:rPr>
              <a:t>	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Sẵn</a:t>
            </a:r>
            <a:r>
              <a:rPr lang="en-US" altLang="zh-CN" sz="2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</a:p>
          <a:p>
            <a:pPr>
              <a:lnSpc>
                <a:spcPts val="1000"/>
              </a:lnSpc>
              <a:tabLst>
                <a:tab pos="4445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lnSpc>
                <a:spcPts val="1000"/>
              </a:lnSpc>
              <a:tabLst>
                <a:tab pos="4445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lnSpc>
                <a:spcPts val="1000"/>
              </a:lnSpc>
              <a:tabLst>
                <a:tab pos="4445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lnSpc>
                <a:spcPts val="1000"/>
              </a:lnSpc>
              <a:tabLst>
                <a:tab pos="4445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lnSpc>
                <a:spcPts val="1000"/>
              </a:lnSpc>
              <a:tabLst>
                <a:tab pos="4445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lnSpc>
                <a:spcPts val="1000"/>
              </a:lnSpc>
              <a:tabLst>
                <a:tab pos="4445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lnSpc>
                <a:spcPts val="1000"/>
              </a:lnSpc>
              <a:tabLst>
                <a:tab pos="4445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lnSpc>
                <a:spcPts val="1000"/>
              </a:lnSpc>
              <a:tabLst>
                <a:tab pos="4445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lnSpc>
                <a:spcPts val="1000"/>
              </a:lnSpc>
              <a:tabLst>
                <a:tab pos="4445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lnSpc>
                <a:spcPts val="2900"/>
              </a:lnSpc>
              <a:tabLst>
                <a:tab pos="444500" algn="l"/>
              </a:tabLst>
            </a:pP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Sàng</a:t>
            </a:r>
            <a:r>
              <a:rPr lang="en-US" altLang="zh-CN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lọc</a:t>
            </a:r>
            <a:r>
              <a:rPr lang="en-US" altLang="zh-CN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Wingdings" pitchFamily="2" charset="2"/>
                <a:ea typeface="宋体" pitchFamily="2" charset="-122"/>
              </a:rPr>
              <a:t></a:t>
            </a:r>
          </a:p>
        </p:txBody>
      </p:sp>
      <p:sp>
        <p:nvSpPr>
          <p:cNvPr id="56328" name="TextBox 1"/>
          <p:cNvSpPr txBox="1">
            <a:spLocks noChangeArrowheads="1"/>
          </p:cNvSpPr>
          <p:nvPr/>
        </p:nvSpPr>
        <p:spPr bwMode="auto">
          <a:xfrm>
            <a:off x="3759200" y="3040063"/>
            <a:ext cx="18669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500"/>
              </a:lnSpc>
              <a:tabLst>
                <a:tab pos="63500" algn="l"/>
                <a:tab pos="139700" algn="l"/>
                <a:tab pos="165100" algn="l"/>
                <a:tab pos="190500" algn="l"/>
                <a:tab pos="203200" algn="l"/>
                <a:tab pos="533400" algn="l"/>
              </a:tabLst>
            </a:pPr>
            <a:r>
              <a:rPr lang="en-US" altLang="zh-CN">
                <a:ea typeface="宋体" pitchFamily="2" charset="-122"/>
              </a:rPr>
              <a:t>						</a:t>
            </a:r>
            <a:r>
              <a:rPr lang="en-US" altLang="zh-CN" sz="1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Mục</a:t>
            </a:r>
            <a:r>
              <a:rPr lang="en-US" altLang="zh-CN" sz="1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tiêu</a:t>
            </a:r>
            <a:r>
              <a:rPr lang="en-US" altLang="zh-CN" sz="1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của</a:t>
            </a:r>
            <a:r>
              <a:rPr lang="en-US" altLang="zh-CN" sz="1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5S</a:t>
            </a:r>
          </a:p>
          <a:p>
            <a:pPr>
              <a:lnSpc>
                <a:spcPts val="1000"/>
              </a:lnSpc>
              <a:tabLst>
                <a:tab pos="63500" algn="l"/>
                <a:tab pos="139700" algn="l"/>
                <a:tab pos="165100" algn="l"/>
                <a:tab pos="190500" algn="l"/>
                <a:tab pos="203200" algn="l"/>
                <a:tab pos="5334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lnSpc>
                <a:spcPts val="1000"/>
              </a:lnSpc>
              <a:tabLst>
                <a:tab pos="63500" algn="l"/>
                <a:tab pos="139700" algn="l"/>
                <a:tab pos="165100" algn="l"/>
                <a:tab pos="190500" algn="l"/>
                <a:tab pos="203200" algn="l"/>
                <a:tab pos="5334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lnSpc>
                <a:spcPts val="1000"/>
              </a:lnSpc>
              <a:tabLst>
                <a:tab pos="63500" algn="l"/>
                <a:tab pos="139700" algn="l"/>
                <a:tab pos="165100" algn="l"/>
                <a:tab pos="190500" algn="l"/>
                <a:tab pos="203200" algn="l"/>
                <a:tab pos="5334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lnSpc>
                <a:spcPts val="1000"/>
              </a:lnSpc>
              <a:tabLst>
                <a:tab pos="63500" algn="l"/>
                <a:tab pos="139700" algn="l"/>
                <a:tab pos="165100" algn="l"/>
                <a:tab pos="190500" algn="l"/>
                <a:tab pos="203200" algn="l"/>
                <a:tab pos="5334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lnSpc>
                <a:spcPts val="1000"/>
              </a:lnSpc>
              <a:tabLst>
                <a:tab pos="63500" algn="l"/>
                <a:tab pos="139700" algn="l"/>
                <a:tab pos="165100" algn="l"/>
                <a:tab pos="190500" algn="l"/>
                <a:tab pos="203200" algn="l"/>
                <a:tab pos="533400" algn="l"/>
              </a:tabLst>
            </a:pPr>
            <a:endParaRPr lang="en-US" altLang="zh-CN">
              <a:ea typeface="宋体" pitchFamily="2" charset="-122"/>
            </a:endParaRPr>
          </a:p>
          <a:p>
            <a:pPr>
              <a:lnSpc>
                <a:spcPts val="2600"/>
              </a:lnSpc>
              <a:tabLst>
                <a:tab pos="63500" algn="l"/>
                <a:tab pos="139700" algn="l"/>
                <a:tab pos="165100" algn="l"/>
                <a:tab pos="190500" algn="l"/>
                <a:tab pos="203200" algn="l"/>
                <a:tab pos="533400" algn="l"/>
              </a:tabLst>
            </a:pP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Lặp</a:t>
            </a:r>
            <a:r>
              <a:rPr lang="en-US" altLang="zh-CN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đi</a:t>
            </a:r>
          </a:p>
          <a:p>
            <a:pPr>
              <a:lnSpc>
                <a:spcPts val="2100"/>
              </a:lnSpc>
              <a:tabLst>
                <a:tab pos="63500" algn="l"/>
                <a:tab pos="139700" algn="l"/>
                <a:tab pos="165100" algn="l"/>
                <a:tab pos="190500" algn="l"/>
                <a:tab pos="203200" algn="l"/>
                <a:tab pos="533400" algn="l"/>
              </a:tabLst>
            </a:pP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lặp</a:t>
            </a:r>
            <a:r>
              <a:rPr lang="en-US" altLang="zh-CN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lại</a:t>
            </a:r>
          </a:p>
          <a:p>
            <a:pPr>
              <a:lnSpc>
                <a:spcPts val="2100"/>
              </a:lnSpc>
              <a:tabLst>
                <a:tab pos="63500" algn="l"/>
                <a:tab pos="139700" algn="l"/>
                <a:tab pos="165100" algn="l"/>
                <a:tab pos="190500" algn="l"/>
                <a:tab pos="203200" algn="l"/>
                <a:tab pos="533400" algn="l"/>
              </a:tabLst>
            </a:pPr>
            <a:r>
              <a:rPr lang="en-US" altLang="zh-CN">
                <a:ea typeface="宋体" pitchFamily="2" charset="-122"/>
              </a:rPr>
              <a:t>		</a:t>
            </a: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liên</a:t>
            </a:r>
          </a:p>
          <a:p>
            <a:pPr>
              <a:lnSpc>
                <a:spcPts val="2100"/>
              </a:lnSpc>
              <a:tabLst>
                <a:tab pos="63500" algn="l"/>
                <a:tab pos="139700" algn="l"/>
                <a:tab pos="165100" algn="l"/>
                <a:tab pos="190500" algn="l"/>
                <a:tab pos="203200" algn="l"/>
                <a:tab pos="533400" algn="l"/>
              </a:tabLst>
            </a:pPr>
            <a:r>
              <a:rPr lang="en-US" altLang="zh-CN">
                <a:ea typeface="宋体" pitchFamily="2" charset="-122"/>
              </a:rPr>
              <a:t>			</a:t>
            </a: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tục</a:t>
            </a:r>
          </a:p>
          <a:p>
            <a:pPr>
              <a:lnSpc>
                <a:spcPts val="2100"/>
              </a:lnSpc>
              <a:tabLst>
                <a:tab pos="63500" algn="l"/>
                <a:tab pos="139700" algn="l"/>
                <a:tab pos="165100" algn="l"/>
                <a:tab pos="190500" algn="l"/>
                <a:tab pos="203200" algn="l"/>
                <a:tab pos="533400" algn="l"/>
              </a:tabLst>
            </a:pPr>
            <a:r>
              <a:rPr lang="en-US" altLang="zh-CN">
                <a:ea typeface="宋体" pitchFamily="2" charset="-122"/>
              </a:rPr>
              <a:t>		</a:t>
            </a: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các</a:t>
            </a:r>
          </a:p>
          <a:p>
            <a:pPr>
              <a:lnSpc>
                <a:spcPts val="2100"/>
              </a:lnSpc>
              <a:tabLst>
                <a:tab pos="63500" algn="l"/>
                <a:tab pos="139700" algn="l"/>
                <a:tab pos="165100" algn="l"/>
                <a:tab pos="190500" algn="l"/>
                <a:tab pos="203200" algn="l"/>
                <a:tab pos="533400" algn="l"/>
              </a:tabLst>
            </a:pPr>
            <a:r>
              <a:rPr lang="en-US" altLang="zh-CN">
                <a:ea typeface="宋体" pitchFamily="2" charset="-122"/>
              </a:rPr>
              <a:t>	</a:t>
            </a: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công</a:t>
            </a:r>
          </a:p>
          <a:p>
            <a:pPr>
              <a:lnSpc>
                <a:spcPts val="2100"/>
              </a:lnSpc>
              <a:tabLst>
                <a:tab pos="63500" algn="l"/>
                <a:tab pos="139700" algn="l"/>
                <a:tab pos="165100" algn="l"/>
                <a:tab pos="190500" algn="l"/>
                <a:tab pos="203200" algn="l"/>
                <a:tab pos="533400" algn="l"/>
              </a:tabLst>
            </a:pPr>
            <a:r>
              <a:rPr lang="en-US" altLang="zh-CN">
                <a:ea typeface="宋体" pitchFamily="2" charset="-122"/>
              </a:rPr>
              <a:t>					</a:t>
            </a: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cụ</a:t>
            </a:r>
          </a:p>
          <a:p>
            <a:pPr>
              <a:lnSpc>
                <a:spcPts val="2100"/>
              </a:lnSpc>
              <a:tabLst>
                <a:tab pos="63500" algn="l"/>
                <a:tab pos="139700" algn="l"/>
                <a:tab pos="165100" algn="l"/>
                <a:tab pos="190500" algn="l"/>
                <a:tab pos="203200" algn="l"/>
                <a:tab pos="533400" algn="l"/>
              </a:tabLst>
            </a:pPr>
            <a:r>
              <a:rPr lang="en-US" altLang="zh-CN">
                <a:ea typeface="宋体" pitchFamily="2" charset="-122"/>
              </a:rPr>
              <a:t>				</a:t>
            </a: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5S</a:t>
            </a:r>
          </a:p>
        </p:txBody>
      </p:sp>
      <p:sp>
        <p:nvSpPr>
          <p:cNvPr id="56329" name="TextBox 1"/>
          <p:cNvSpPr txBox="1">
            <a:spLocks noChangeArrowheads="1"/>
          </p:cNvSpPr>
          <p:nvPr/>
        </p:nvSpPr>
        <p:spPr bwMode="auto">
          <a:xfrm>
            <a:off x="1016000" y="457200"/>
            <a:ext cx="7135813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3500"/>
              </a:lnSpc>
              <a:tabLst>
                <a:tab pos="1574800" algn="l"/>
                <a:tab pos="2501900" algn="l"/>
                <a:tab pos="2565400" algn="l"/>
              </a:tabLst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S5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Sẵn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Shitsuke</a:t>
            </a:r>
          </a:p>
          <a:p>
            <a:pPr>
              <a:lnSpc>
                <a:spcPts val="1000"/>
              </a:lnSpc>
              <a:tabLst>
                <a:tab pos="1574800" algn="l"/>
                <a:tab pos="2501900" algn="l"/>
                <a:tab pos="25654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1574800" algn="l"/>
                <a:tab pos="2501900" algn="l"/>
                <a:tab pos="2565400" algn="l"/>
              </a:tabLst>
            </a:pPr>
            <a:endParaRPr lang="en-US" altLang="zh-CN"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3300"/>
              </a:lnSpc>
              <a:tabLst>
                <a:tab pos="1574800" algn="l"/>
                <a:tab pos="2501900" algn="l"/>
                <a:tab pos="2565400" algn="l"/>
              </a:tabLst>
            </a:pPr>
            <a:r>
              <a:rPr lang="en-US" altLang="zh-CN">
                <a:ea typeface="宋体" pitchFamily="2" charset="-122"/>
                <a:cs typeface="Times New Roman" pitchFamily="18" charset="0"/>
              </a:rPr>
              <a:t>			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Tạo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thành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nề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nếp,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thói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quen,</a:t>
            </a:r>
          </a:p>
          <a:p>
            <a:pPr>
              <a:lnSpc>
                <a:spcPts val="2800"/>
              </a:lnSpc>
              <a:tabLst>
                <a:tab pos="1574800" algn="l"/>
                <a:tab pos="2501900" algn="l"/>
                <a:tab pos="2565400" algn="l"/>
              </a:tabLst>
            </a:pPr>
            <a:r>
              <a:rPr lang="en-US" altLang="zh-CN"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tự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nguyện,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tự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giác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duy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trì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3S:</a:t>
            </a:r>
          </a:p>
          <a:p>
            <a:pPr>
              <a:lnSpc>
                <a:spcPts val="3400"/>
              </a:lnSpc>
              <a:tabLst>
                <a:tab pos="1574800" algn="l"/>
                <a:tab pos="2501900" algn="l"/>
                <a:tab pos="2565400" algn="l"/>
              </a:tabLst>
            </a:pPr>
            <a:r>
              <a:rPr lang="en-US" altLang="zh-CN">
                <a:ea typeface="宋体" pitchFamily="2" charset="-122"/>
                <a:cs typeface="Times New Roman" pitchFamily="18" charset="0"/>
              </a:rPr>
              <a:t>		</a:t>
            </a:r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lọc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Sạch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357902-0540-4A93-8B5A-1DBD025F8EEF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82563" y="1371600"/>
            <a:ext cx="1828800" cy="365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cs typeface="Arial" charset="0"/>
              </a:rPr>
              <a:t>Lập Ban 5S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639763" y="1828800"/>
            <a:ext cx="1828800" cy="365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Chọn khu vực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189038" y="2287588"/>
            <a:ext cx="1828800" cy="6397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>
            <a:spAutoFit/>
          </a:bodyPr>
          <a:lstStyle/>
          <a:p>
            <a:pPr algn="ctr" hangingPunct="1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Phân công trách nhiệm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736725" y="3017838"/>
            <a:ext cx="1828800" cy="6397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>
            <a:spAutoFit/>
          </a:bodyPr>
          <a:lstStyle/>
          <a:p>
            <a:pPr algn="ctr" hangingPunct="1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Khảo sát, chụp ảnh hiện trường</a:t>
            </a: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651125" y="3749675"/>
            <a:ext cx="1828800" cy="6397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>
            <a:spAutoFit/>
          </a:bodyPr>
          <a:lstStyle/>
          <a:p>
            <a:pPr algn="ctr" hangingPunct="1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Chọn địa điểm chứa vật loại bỏ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475038" y="4479925"/>
            <a:ext cx="1828800" cy="365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Gắn thẻ</a:t>
            </a: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389438" y="4937125"/>
            <a:ext cx="1828800" cy="6397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>
            <a:spAutoFit/>
          </a:bodyPr>
          <a:lstStyle/>
          <a:p>
            <a:pPr algn="ctr" hangingPunct="1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Quyết định giữ hoặc loại bỏ</a:t>
            </a: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7132638" y="5851525"/>
            <a:ext cx="1828800" cy="365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Đánh giá</a:t>
            </a: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029200" y="5668963"/>
            <a:ext cx="1828800" cy="6397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>
            <a:spAutoFit/>
          </a:bodyPr>
          <a:lstStyle/>
          <a:p>
            <a:pPr algn="ctr" hangingPunct="1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Thực hiện liên tục 5S</a:t>
            </a:r>
          </a:p>
        </p:txBody>
      </p:sp>
      <p:pic>
        <p:nvPicPr>
          <p:cNvPr id="57356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1288" y="1554163"/>
            <a:ext cx="3292475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14"/>
          <p:cNvSpPr>
            <a:spLocks/>
          </p:cNvSpPr>
          <p:nvPr/>
        </p:nvSpPr>
        <p:spPr bwMode="auto">
          <a:xfrm>
            <a:off x="274638" y="1828800"/>
            <a:ext cx="274637" cy="274638"/>
          </a:xfrm>
          <a:custGeom>
            <a:avLst/>
            <a:gdLst>
              <a:gd name="T0" fmla="*/ 2147483647 w 841"/>
              <a:gd name="T1" fmla="*/ 0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0 w 841"/>
              <a:gd name="T7" fmla="*/ 2147483647 h 854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CFE7F5"/>
          </a:solidFill>
          <a:ln w="936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822325" y="2286000"/>
            <a:ext cx="274638" cy="274638"/>
          </a:xfrm>
          <a:custGeom>
            <a:avLst/>
            <a:gdLst>
              <a:gd name="T0" fmla="*/ 2147483647 w 841"/>
              <a:gd name="T1" fmla="*/ 0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0 w 841"/>
              <a:gd name="T7" fmla="*/ 2147483647 h 854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CFE7F5"/>
          </a:solidFill>
          <a:ln w="936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371600" y="3017838"/>
            <a:ext cx="274638" cy="274637"/>
          </a:xfrm>
          <a:custGeom>
            <a:avLst/>
            <a:gdLst>
              <a:gd name="T0" fmla="*/ 2147483647 w 841"/>
              <a:gd name="T1" fmla="*/ 0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0 w 841"/>
              <a:gd name="T7" fmla="*/ 2147483647 h 854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CFE7F5"/>
          </a:solidFill>
          <a:ln w="936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2193925" y="3749675"/>
            <a:ext cx="274638" cy="274638"/>
          </a:xfrm>
          <a:custGeom>
            <a:avLst/>
            <a:gdLst>
              <a:gd name="T0" fmla="*/ 2147483647 w 841"/>
              <a:gd name="T1" fmla="*/ 0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0 w 841"/>
              <a:gd name="T7" fmla="*/ 2147483647 h 854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CFE7F5"/>
          </a:solidFill>
          <a:ln w="936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3017838" y="4479925"/>
            <a:ext cx="274637" cy="274638"/>
          </a:xfrm>
          <a:custGeom>
            <a:avLst/>
            <a:gdLst>
              <a:gd name="T0" fmla="*/ 2147483647 w 841"/>
              <a:gd name="T1" fmla="*/ 0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0 w 841"/>
              <a:gd name="T7" fmla="*/ 2147483647 h 854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CFE7F5"/>
          </a:solidFill>
          <a:ln w="936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3932238" y="4937125"/>
            <a:ext cx="274637" cy="274638"/>
          </a:xfrm>
          <a:custGeom>
            <a:avLst/>
            <a:gdLst>
              <a:gd name="T0" fmla="*/ 2147483647 w 841"/>
              <a:gd name="T1" fmla="*/ 0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0 w 841"/>
              <a:gd name="T7" fmla="*/ 2147483647 h 854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CFE7F5"/>
          </a:solidFill>
          <a:ln w="936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664075" y="5668963"/>
            <a:ext cx="274638" cy="274637"/>
          </a:xfrm>
          <a:custGeom>
            <a:avLst/>
            <a:gdLst>
              <a:gd name="T0" fmla="*/ 2147483647 w 841"/>
              <a:gd name="T1" fmla="*/ 0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0 w 841"/>
              <a:gd name="T7" fmla="*/ 2147483647 h 854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CFE7F5"/>
          </a:solidFill>
          <a:ln w="936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6765925" y="5851525"/>
            <a:ext cx="365125" cy="2746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CFE7F5"/>
          </a:solidFill>
          <a:ln w="936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" name="Title 19"/>
          <p:cNvSpPr txBox="1">
            <a:spLocks/>
          </p:cNvSpPr>
          <p:nvPr/>
        </p:nvSpPr>
        <p:spPr bwMode="black">
          <a:xfrm>
            <a:off x="395288" y="355600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 lvl="0">
              <a:buNone/>
              <a:defRPr/>
            </a:defPPr>
            <a:lvl1pPr lvl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lvl="1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600" b="1">
                <a:solidFill>
                  <a:schemeClr val="bg1"/>
                </a:solidFill>
                <a:latin typeface="Arial" charset="0"/>
              </a:defRPr>
            </a:lvl2pPr>
            <a:lvl3pPr lvl="2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600" b="1">
                <a:solidFill>
                  <a:schemeClr val="bg1"/>
                </a:solidFill>
                <a:latin typeface="Arial" charset="0"/>
              </a:defRPr>
            </a:lvl3pPr>
            <a:lvl4pPr lvl="3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600" b="1">
                <a:solidFill>
                  <a:schemeClr val="bg1"/>
                </a:solidFill>
                <a:latin typeface="Arial" charset="0"/>
              </a:defRPr>
            </a:lvl4pPr>
            <a:lvl5pPr lvl="4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lvl="5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lvl="6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lvl="7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lvl="8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 HOẠCH THỰC HIỆN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36B27A-63CC-40FA-8797-8D5DAD994CD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416925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S1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LỌC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SEIRI</a:t>
            </a:r>
            <a:r>
              <a:rPr lang="en-US" sz="3600" dirty="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</a:br>
            <a:endParaRPr lang="en-US" sz="3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267200"/>
          </a:xfrm>
        </p:spPr>
        <p:txBody>
          <a:bodyPr>
            <a:normAutofit/>
          </a:bodyPr>
          <a:lstStyle/>
          <a:p>
            <a:pPr>
              <a:lnSpc>
                <a:spcPts val="3100"/>
              </a:lnSpc>
            </a:pP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Tất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cả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CÁC ĐỐI TƯỢNG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tại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nơi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làm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đều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xác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định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phân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loại: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CẦN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DÙNG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CẦN DÙNG.</a:t>
            </a:r>
          </a:p>
          <a:p>
            <a:pPr>
              <a:lnSpc>
                <a:spcPts val="3100"/>
              </a:lnSpc>
            </a:pP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 ĐỐI TƯỢNG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CẦN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DÙNG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đã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xác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định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(</a:t>
            </a:r>
            <a:r>
              <a:rPr lang="en-US" altLang="zh-CN" sz="2800" b="1" i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dán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thẻ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đỏ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thẻ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phải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chuyển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loại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bỏ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hoàn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toàn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khỏi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khu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vực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làm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>
              <a:lnSpc>
                <a:spcPts val="3100"/>
              </a:lnSpc>
            </a:pP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 ĐỐI TƯỢNG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CẦN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DÙNG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thẻ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vàng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sau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loại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bỏ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khỏi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khu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vực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làm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phải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xử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lý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dứt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điểm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chậm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nhất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trong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vòng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tháng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>
              <a:lnSpc>
                <a:spcPts val="3100"/>
              </a:lnSpc>
            </a:pPr>
            <a:endParaRPr lang="en-US" altLang="zh-CN" sz="3600" b="1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ea typeface="宋体" pitchFamily="2" charset="-122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ea typeface="宋体" pitchFamily="2" charset="-122"/>
              <a:cs typeface="Times New Roman" pitchFamily="18" charset="0"/>
            </a:endParaRPr>
          </a:p>
          <a:p>
            <a:pPr eaLnBrk="1" hangingPunct="1"/>
            <a:endParaRPr lang="en-US" dirty="0" smtClean="0"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493125" cy="12160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 NGHIỆM THÀNH CÔNG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506413" y="2133600"/>
            <a:ext cx="8610600" cy="4267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 Sự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cam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kết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làm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gương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của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lãnh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đạo</a:t>
            </a:r>
            <a:r>
              <a:rPr lang="en-US" altLang="zh-CN" sz="3200" b="1" dirty="0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990033"/>
                </a:solidFill>
                <a:latin typeface="Wingdings" pitchFamily="2" charset="2"/>
                <a:ea typeface="宋体" pitchFamily="2" charset="-122"/>
                <a:cs typeface="Times New Roman" pitchFamily="18" charset="0"/>
              </a:rPr>
              <a:t>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sz="3200" b="1" dirty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Lãnh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đạo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Khoa</a:t>
            </a:r>
            <a:r>
              <a:rPr lang="en-US" altLang="zh-CN" sz="3200" b="1" dirty="0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lang="en-US" altLang="zh-CN" sz="3200" b="1" dirty="0" err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Phòng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phải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luôn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đi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đầu</a:t>
            </a:r>
            <a:r>
              <a:rPr lang="en-US" altLang="zh-CN" sz="3200" b="1" dirty="0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thể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cam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kết</a:t>
            </a:r>
            <a:r>
              <a:rPr lang="en-US" altLang="zh-CN" sz="3200" b="1" dirty="0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bằng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chính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động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của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mình</a:t>
            </a:r>
            <a:endParaRPr lang="en-US" altLang="zh-CN" sz="3200" b="1" dirty="0" smtClean="0">
              <a:solidFill>
                <a:srgbClr val="990033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“ĐIỀU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KIỆN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QUYẾT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ĐỊNH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THÀNH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CÔNG”</a:t>
            </a:r>
          </a:p>
          <a:p>
            <a:pPr>
              <a:defRPr/>
            </a:pPr>
            <a:endParaRPr lang="en-US" altLang="zh-CN" sz="3200" b="1" dirty="0" smtClean="0">
              <a:solidFill>
                <a:srgbClr val="990033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defRPr/>
            </a:pPr>
            <a:endParaRPr lang="en-US" altLang="zh-CN" sz="3200" b="1" dirty="0" smtClean="0">
              <a:solidFill>
                <a:srgbClr val="990033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C3E0AF-F3D6-456F-A567-433472C81413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2160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 NGHIỆM THÀNH CÔNG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 Sự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tự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giác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tham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gia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của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mọi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người:</a:t>
            </a:r>
          </a:p>
          <a:p>
            <a:pPr marL="0" indent="0">
              <a:lnSpc>
                <a:spcPts val="4400"/>
              </a:lnSpc>
              <a:buFont typeface="Wingdings" pitchFamily="2" charset="2"/>
              <a:buNone/>
            </a:pPr>
            <a:r>
              <a:rPr lang="en-US" altLang="zh-CN" sz="3200" smtClean="0">
                <a:solidFill>
                  <a:srgbClr val="990033"/>
                </a:solidFill>
                <a:latin typeface="Wingdings" pitchFamily="2" charset="2"/>
                <a:ea typeface="宋体" pitchFamily="2" charset="-122"/>
                <a:cs typeface="Times New Roman" pitchFamily="18" charset="0"/>
              </a:rPr>
              <a:t>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Mọi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CBNV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nhận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thức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rõ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lợi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ích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của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5S </a:t>
            </a:r>
            <a:r>
              <a:rPr lang="en-US" altLang="zh-CN" sz="2800" b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là: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“5S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CHO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CHÍNH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MÌNH” </a:t>
            </a:r>
            <a:r>
              <a:rPr lang="en-US" altLang="zh-CN" sz="2800" b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từ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đó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tự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nguyện,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tự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giác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hiện.</a:t>
            </a:r>
          </a:p>
          <a:p>
            <a:pPr marL="0" indent="0" algn="ctr">
              <a:lnSpc>
                <a:spcPts val="3300"/>
              </a:lnSpc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“ĐIỀU</a:t>
            </a:r>
            <a:r>
              <a:rPr lang="en-US" altLang="zh-CN" sz="24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KIỆN</a:t>
            </a:r>
            <a:r>
              <a:rPr lang="en-US" altLang="zh-CN" sz="24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ĐẢM</a:t>
            </a:r>
            <a:r>
              <a:rPr lang="en-US" altLang="zh-CN" sz="24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BẢO</a:t>
            </a:r>
            <a:r>
              <a:rPr lang="en-US" altLang="zh-CN" sz="24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THÀNH</a:t>
            </a:r>
            <a:r>
              <a:rPr lang="en-US" altLang="zh-CN" sz="24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CÔNG</a:t>
            </a:r>
            <a:r>
              <a:rPr lang="en-US" altLang="zh-CN" sz="24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BỀN</a:t>
            </a:r>
            <a:r>
              <a:rPr lang="en-US" altLang="zh-CN" sz="24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VỮNG”</a:t>
            </a:r>
          </a:p>
          <a:p>
            <a:pPr marL="0" indent="0"/>
            <a:endParaRPr lang="en-US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A3E933-32C5-4F82-91BE-FA34F49D1530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839200" cy="12160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 THÀNH CÔNG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3700"/>
              </a:lnSpc>
              <a:buFont typeface="Wingdings" pitchFamily="2" charset="2"/>
              <a:buNone/>
              <a:tabLst>
                <a:tab pos="254000" algn="l"/>
                <a:tab pos="457200" algn="l"/>
                <a:tab pos="558800" algn="l"/>
                <a:tab pos="1003300" algn="l"/>
                <a:tab pos="1168400" algn="l"/>
                <a:tab pos="2006600" algn="l"/>
              </a:tabLst>
            </a:pP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3. Việc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xác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định,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phân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công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trách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nhiệm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cụ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thể,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rõ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ràng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cho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từng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CBNV trong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quá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trình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duy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trì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5S </a:t>
            </a: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tại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khu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vực</a:t>
            </a:r>
            <a:r>
              <a:rPr lang="en-US" altLang="zh-CN" sz="32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chung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khu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vực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làm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việc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của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Khoa/Phòng</a:t>
            </a:r>
          </a:p>
          <a:p>
            <a:pPr marL="0" indent="0">
              <a:lnSpc>
                <a:spcPts val="3600"/>
              </a:lnSpc>
              <a:buFont typeface="Wingdings" pitchFamily="2" charset="2"/>
              <a:buNone/>
              <a:tabLst>
                <a:tab pos="254000" algn="l"/>
                <a:tab pos="457200" algn="l"/>
                <a:tab pos="558800" algn="l"/>
                <a:tab pos="1003300" algn="l"/>
                <a:tab pos="1168400" algn="l"/>
                <a:tab pos="2006600" algn="l"/>
              </a:tabLst>
            </a:pPr>
            <a:r>
              <a:rPr lang="en-US" altLang="zh-CN" smtClean="0"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smtClean="0">
                <a:solidFill>
                  <a:srgbClr val="FF0000"/>
                </a:solidFill>
                <a:latin typeface="Wingdings" pitchFamily="2" charset="2"/>
                <a:ea typeface="宋体" pitchFamily="2" charset="-122"/>
                <a:cs typeface="Times New Roman" pitchFamily="18" charset="0"/>
              </a:rPr>
              <a:t>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Khen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thưởng,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kỷ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luật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chính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xác,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kịp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thời</a:t>
            </a:r>
            <a:endParaRPr lang="en-US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5A87C7-8B2E-4513-9726-433BBA92A730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2160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 THÀNH CÔNG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348662" cy="4267200"/>
          </a:xfrm>
        </p:spPr>
        <p:txBody>
          <a:bodyPr/>
          <a:lstStyle/>
          <a:p>
            <a:pPr marL="0" indent="0">
              <a:lnSpc>
                <a:spcPts val="3500"/>
              </a:lnSpc>
              <a:buFont typeface="Wingdings" pitchFamily="2" charset="2"/>
              <a:buNone/>
              <a:tabLst>
                <a:tab pos="165100" algn="l"/>
              </a:tabLst>
            </a:pPr>
            <a:r>
              <a:rPr lang="en-US" altLang="zh-CN" sz="28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4.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Trưởng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Khoa</a:t>
            </a:r>
            <a:r>
              <a:rPr lang="en-US" altLang="zh-CN" sz="28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Phòng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tăng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cường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công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tác</a:t>
            </a:r>
            <a:r>
              <a:rPr lang="en-US" altLang="zh-CN" sz="28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đào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tạo</a:t>
            </a:r>
            <a:r>
              <a:rPr lang="en-US" altLang="zh-CN" sz="28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huấn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luyện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đối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với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nhân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viên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mới</a:t>
            </a:r>
            <a:r>
              <a:rPr lang="en-US" altLang="zh-CN" sz="2800" b="1" dirty="0" smtClean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500"/>
              </a:lnSpc>
              <a:buNone/>
              <a:tabLst>
                <a:tab pos="165100" algn="l"/>
              </a:tabLst>
            </a:pP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Mọi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người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thường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xuyên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học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tập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chia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sẻ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kinh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nghiệm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tốt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5S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với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đơn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vị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bộ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phận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khác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trong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khoa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phòng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bệnh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viện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500"/>
              </a:lnSpc>
              <a:buNone/>
              <a:tabLst>
                <a:tab pos="165100" algn="l"/>
              </a:tabLst>
            </a:pPr>
            <a:r>
              <a:rPr lang="en-US" altLang="zh-CN" sz="3200" dirty="0" smtClean="0">
                <a:solidFill>
                  <a:srgbClr val="0000FF"/>
                </a:solidFill>
                <a:latin typeface="Wingdings" pitchFamily="2" charset="2"/>
                <a:ea typeface="宋体" pitchFamily="2" charset="-122"/>
                <a:cs typeface="Times New Roman" pitchFamily="18" charset="0"/>
              </a:rPr>
              <a:t>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Mọi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người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biết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việc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đúng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phải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làm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biết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cách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làm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đúng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việc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500"/>
              </a:lnSpc>
              <a:tabLst>
                <a:tab pos="165100" algn="l"/>
              </a:tabLst>
            </a:pPr>
            <a:endParaRPr lang="en-US" altLang="zh-CN" sz="3200" b="1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buFont typeface="Wingdings" pitchFamily="2" charset="2"/>
              <a:buNone/>
              <a:tabLst>
                <a:tab pos="165100" algn="l"/>
              </a:tabLst>
            </a:pPr>
            <a:endParaRPr lang="en-US" altLang="zh-CN" sz="3200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tabLst>
                <a:tab pos="165100" algn="l"/>
              </a:tabLst>
            </a:pPr>
            <a:endParaRPr lang="en-US" altLang="zh-CN" sz="3200" b="1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buFont typeface="Wingdings" pitchFamily="2" charset="2"/>
              <a:buNone/>
              <a:tabLst>
                <a:tab pos="165100" algn="l"/>
              </a:tabLst>
            </a:pPr>
            <a:endParaRPr lang="en-US" altLang="zh-CN" sz="2800" b="1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tabLst>
                <a:tab pos="165100" algn="l"/>
              </a:tabLst>
            </a:pPr>
            <a:endParaRPr lang="en-US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5636F6-D230-49DF-B395-6AA4D3463DF1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5E28AC-062B-496C-99EE-2856E082F17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457200"/>
            <a:ext cx="8763000" cy="1216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 THÀNH CÔNG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4" name="Content Placeholder 2"/>
          <p:cNvSpPr txBox="1">
            <a:spLocks/>
          </p:cNvSpPr>
          <p:nvPr/>
        </p:nvSpPr>
        <p:spPr bwMode="auto">
          <a:xfrm>
            <a:off x="719138" y="1905000"/>
            <a:ext cx="83486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5. Ban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5S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tiếp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tục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duy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trì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hoạt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động</a:t>
            </a:r>
            <a:r>
              <a:rPr lang="en-US" altLang="zh-CN" sz="2800" b="1" dirty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kiểm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tra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trường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hàng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ngày</a:t>
            </a:r>
            <a:r>
              <a:rPr lang="en-US" altLang="zh-CN" sz="2800" b="1" dirty="0">
                <a:solidFill>
                  <a:srgbClr val="66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Giám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sát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đôn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đốc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hướng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dẫn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chia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sẻ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kinh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nghiệm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tốt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5S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với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tất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cả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nhân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viên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3200" dirty="0">
                <a:solidFill>
                  <a:srgbClr val="0000FF"/>
                </a:solidFill>
                <a:latin typeface="Wingdings" pitchFamily="2" charset="2"/>
                <a:ea typeface="宋体" pitchFamily="2" charset="-122"/>
                <a:cs typeface="Times New Roman" pitchFamily="18" charset="0"/>
              </a:rPr>
              <a:t>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Các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Khoa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Phòng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quan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tâm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chăm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sóc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hỗ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trợ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nguồn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lực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kịp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thời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en-US" altLang="zh-CN" sz="3200" b="1" dirty="0">
              <a:solidFill>
                <a:srgbClr val="660066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en-US" altLang="zh-CN" sz="3200" b="1" dirty="0">
              <a:solidFill>
                <a:srgbClr val="660066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3000" dirty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6565" name="Slide Number Placeholder 3"/>
          <p:cNvSpPr txBox="1">
            <a:spLocks/>
          </p:cNvSpPr>
          <p:nvPr/>
        </p:nvSpPr>
        <p:spPr bwMode="auto">
          <a:xfrm>
            <a:off x="6705600" y="63976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/>
            <a:fld id="{52AF76CA-39BA-4A6A-BF15-2788BC90453D}" type="slidenum">
              <a:rPr lang="en-US" sz="1200"/>
              <a:pPr algn="r" eaLnBrk="1" hangingPunct="1"/>
              <a:t>44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0996AA-1842-4399-93C3-83D8E1288F46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5" name="Oval 14"/>
          <p:cNvSpPr/>
          <p:nvPr/>
        </p:nvSpPr>
        <p:spPr bwMode="auto">
          <a:xfrm>
            <a:off x="2743200" y="2133600"/>
            <a:ext cx="3581400" cy="4038600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3724275" y="1905000"/>
            <a:ext cx="1619250" cy="6858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lãnh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đạo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828800" y="3048000"/>
            <a:ext cx="16764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cải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liên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tục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562600" y="3124200"/>
            <a:ext cx="1676400" cy="685800"/>
          </a:xfrm>
          <a:prstGeom prst="roundRect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Sự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tham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mọi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029200" y="4784725"/>
            <a:ext cx="1676400" cy="6858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việc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047875" y="4794250"/>
            <a:ext cx="16764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1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Kiểm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soát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sz="1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trực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</a:t>
            </a:r>
            <a:endParaRPr lang="en-US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533400"/>
            <a:ext cx="8001000" cy="1216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 TRÌNH CHẤT LƯỢNG</a:t>
            </a: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mtClean="0">
                <a:solidFill>
                  <a:srgbClr val="0000FF"/>
                </a:solidFill>
              </a:rPr>
              <a:t>C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ác bước trong chu trình PDCA</a:t>
            </a:r>
            <a:endParaRPr lang="en-US" smtClean="0">
              <a:solidFill>
                <a:srgbClr val="0000FF"/>
              </a:solidFill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C5D90D-790A-4273-A1AE-1CB4DC06EE6D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124200" y="2438400"/>
            <a:ext cx="240506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SzPct val="70000"/>
            </a:pPr>
            <a:r>
              <a:rPr lang="en-US" altLang="en-US" sz="2800">
                <a:solidFill>
                  <a:srgbClr val="FF3399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 –  Lập KH</a:t>
            </a:r>
          </a:p>
          <a:p>
            <a:pPr eaLnBrk="1" hangingPunct="1">
              <a:spcBef>
                <a:spcPct val="50000"/>
              </a:spcBef>
              <a:buSzPct val="70000"/>
            </a:pPr>
            <a:r>
              <a:rPr lang="en-US" altLang="en-US" sz="2800">
                <a:solidFill>
                  <a:srgbClr val="FF3399"/>
                </a:solidFill>
                <a:latin typeface="Times New Roman" pitchFamily="18" charset="0"/>
                <a:cs typeface="Arial" charset="0"/>
              </a:rPr>
              <a:t>D</a:t>
            </a: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 – Thực hiện </a:t>
            </a:r>
          </a:p>
          <a:p>
            <a:pPr eaLnBrk="1" hangingPunct="1">
              <a:spcBef>
                <a:spcPct val="50000"/>
              </a:spcBef>
              <a:buSzPct val="70000"/>
            </a:pPr>
            <a:r>
              <a:rPr lang="en-US" altLang="en-US" sz="2800">
                <a:solidFill>
                  <a:srgbClr val="FF3399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 – Kiểm tra  </a:t>
            </a:r>
          </a:p>
          <a:p>
            <a:pPr eaLnBrk="1" hangingPunct="1">
              <a:spcBef>
                <a:spcPct val="50000"/>
              </a:spcBef>
              <a:buSzPct val="70000"/>
            </a:pPr>
            <a:r>
              <a:rPr lang="en-US" altLang="en-US" sz="2800">
                <a:solidFill>
                  <a:srgbClr val="FF3399"/>
                </a:solidFill>
                <a:latin typeface="Times New Roman" pitchFamily="18" charset="0"/>
                <a:cs typeface="Arial" charset="0"/>
              </a:rPr>
              <a:t>A </a:t>
            </a: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– Hành động</a:t>
            </a:r>
            <a:endParaRPr lang="en-US" altLang="en-US" sz="2800">
              <a:latin typeface="Times New Roman" pitchFamily="18" charset="0"/>
              <a:cs typeface="Arial" charset="0"/>
            </a:endParaRPr>
          </a:p>
        </p:txBody>
      </p:sp>
      <p:pic>
        <p:nvPicPr>
          <p:cNvPr id="69638" name="Picture 6" descr="PDCA_Cycle_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2811463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3" descr="Plan-Do-Check-Act-Cycle-I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347913"/>
            <a:ext cx="320992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40" name="TextBox 11"/>
          <p:cNvSpPr txBox="1">
            <a:spLocks noChangeArrowheads="1"/>
          </p:cNvSpPr>
          <p:nvPr/>
        </p:nvSpPr>
        <p:spPr bwMode="auto">
          <a:xfrm>
            <a:off x="4227513" y="5562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latin typeface="Times New Roman" pitchFamily="18" charset="0"/>
                <a:cs typeface="Arial" charset="0"/>
              </a:rPr>
              <a:t>Prof. Edwards Deming (1900 – 1993)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3298BA-5D6B-4B66-8BB2-D9F58669C70F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555625" y="3810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828800"/>
            <a:ext cx="2667000" cy="838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1828800"/>
            <a:ext cx="5943600" cy="838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048000"/>
            <a:ext cx="2667000" cy="838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5S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3048000"/>
            <a:ext cx="5943600" cy="838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191000"/>
            <a:ext cx="2667000" cy="838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5S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4191000"/>
            <a:ext cx="5943600" cy="838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410200"/>
            <a:ext cx="2667000" cy="838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5S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5410200"/>
            <a:ext cx="5943600" cy="838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PDCA: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B5C12A-0351-458C-B36E-1EE5BE59712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483" name="Slide Number Placeholder 5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/>
            <a:fld id="{FA501E7F-2F9F-451E-92C1-7F794DC9B3DD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174625" y="6096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sz="3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462213"/>
            <a:ext cx="8839200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174625" y="762000"/>
            <a:ext cx="8839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S1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LỌC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SEIRI</a:t>
            </a:r>
            <a:endParaRPr lang="en-US" altLang="zh-CN" sz="3200" dirty="0">
              <a:ea typeface="宋体" pitchFamily="2" charset="-122"/>
              <a:cs typeface="Times New Roman" pitchFamily="18" charset="0"/>
            </a:endParaRPr>
          </a:p>
          <a:p>
            <a:endParaRPr lang="en-US" dirty="0"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216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S1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LỌC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SEIRI</a:t>
            </a:r>
            <a:r>
              <a:rPr lang="en-US" altLang="zh-CN" dirty="0" smtClean="0"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dirty="0" smtClean="0">
                <a:ea typeface="宋体" pitchFamily="2" charset="-122"/>
                <a:cs typeface="Times New Roman" pitchFamily="18" charset="0"/>
              </a:rPr>
            </a:b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724400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Verdana" pitchFamily="34" charset="0"/>
              <a:buAutoNum type="arabicPeriod"/>
            </a:pP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Chuẩn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bị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“KHU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VỰC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CHỜ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XỬ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LÝ”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để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chứa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những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vật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sẽ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loại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bỏ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000"/>
              </a:lnSpc>
              <a:buFont typeface="Verdana" pitchFamily="34" charset="0"/>
              <a:buAutoNum type="arabicPeriod"/>
            </a:pP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Dán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Thẻ</a:t>
            </a:r>
            <a:r>
              <a:rPr lang="en-US" altLang="zh-CN" sz="2400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đỏ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Thẻ</a:t>
            </a:r>
            <a:r>
              <a:rPr lang="en-US" altLang="zh-CN" sz="2400" dirty="0" smtClean="0">
                <a:solidFill>
                  <a:srgbClr val="FFC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vàng</a:t>
            </a:r>
            <a:r>
              <a:rPr lang="en-US" altLang="zh-CN" sz="2400" dirty="0" smtClean="0">
                <a:solidFill>
                  <a:srgbClr val="FFC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đối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với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những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vật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cần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dùng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000"/>
              </a:lnSpc>
              <a:buFont typeface="Verdana" pitchFamily="34" charset="0"/>
              <a:buAutoNum type="arabicPeriod"/>
            </a:pP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Chụp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ảnh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toàn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cảnh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cận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cảnh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trước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khi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hiện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lọc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000"/>
              </a:lnSpc>
              <a:buFont typeface="Verdana" pitchFamily="34" charset="0"/>
              <a:buAutoNum type="arabicPeriod"/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chuyển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những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vật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cần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dùng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đến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“KHU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VỰC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CHỜ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XỬ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LÝ”.</a:t>
            </a:r>
          </a:p>
          <a:p>
            <a:pPr marL="0" indent="0">
              <a:lnSpc>
                <a:spcPts val="3000"/>
              </a:lnSpc>
              <a:buFont typeface="Verdana" pitchFamily="34" charset="0"/>
              <a:buAutoNum type="arabicPeriod"/>
            </a:pP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Loại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bỏ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vật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CẦN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DÙNG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theo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quyết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định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của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Lãnh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đạo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Khoa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Phòng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</a:p>
          <a:p>
            <a:pPr marL="0" indent="0">
              <a:lnSpc>
                <a:spcPts val="3000"/>
              </a:lnSpc>
              <a:buFont typeface="Verdana" pitchFamily="34" charset="0"/>
              <a:buAutoNum type="arabicPeriod"/>
            </a:pPr>
            <a:endParaRPr lang="en-US" altLang="zh-CN" sz="2800" b="1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ts val="3000"/>
              </a:lnSpc>
              <a:buFont typeface="Verdana" pitchFamily="34" charset="0"/>
              <a:buAutoNum type="arabicPeriod"/>
            </a:pPr>
            <a:endParaRPr lang="en-US" altLang="zh-CN" sz="2800" b="1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ts val="3000"/>
              </a:lnSpc>
              <a:buFont typeface="Verdana" pitchFamily="34" charset="0"/>
              <a:buAutoNum type="arabicPeriod"/>
            </a:pPr>
            <a:endParaRPr lang="en-US" altLang="zh-CN" sz="2800" dirty="0" smtClean="0">
              <a:latin typeface="Perpetua" pitchFamily="18" charset="0"/>
              <a:ea typeface="宋体" pitchFamily="2" charset="-122"/>
            </a:endParaRPr>
          </a:p>
          <a:p>
            <a:pPr marL="0" indent="0">
              <a:lnSpc>
                <a:spcPts val="3000"/>
              </a:lnSpc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 marL="0" indent="0">
              <a:lnSpc>
                <a:spcPts val="3000"/>
              </a:lnSpc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 marL="0" indent="0">
              <a:lnSpc>
                <a:spcPts val="3000"/>
              </a:lnSpc>
              <a:buFont typeface="Wingdings" pitchFamily="2" charset="2"/>
              <a:buNone/>
            </a:pPr>
            <a:endParaRPr lang="en-US" altLang="zh-CN" sz="3200" dirty="0" smtClean="0">
              <a:solidFill>
                <a:srgbClr val="FF0000"/>
              </a:solidFill>
              <a:latin typeface="Perpetua" pitchFamily="18" charset="0"/>
              <a:ea typeface="宋体" pitchFamily="2" charset="-122"/>
            </a:endParaRPr>
          </a:p>
          <a:p>
            <a:pPr marL="0" indent="0">
              <a:lnSpc>
                <a:spcPts val="3000"/>
              </a:lnSpc>
              <a:buFont typeface="Wingdings" pitchFamily="2" charset="2"/>
              <a:buNone/>
            </a:pPr>
            <a:endParaRPr lang="en-US" altLang="zh-CN" sz="3200" dirty="0" smtClean="0">
              <a:solidFill>
                <a:srgbClr val="FF0000"/>
              </a:solidFill>
              <a:latin typeface="Perpetua" pitchFamily="18" charset="0"/>
              <a:ea typeface="宋体" pitchFamily="2" charset="-122"/>
            </a:endParaRP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F788FD-D5E5-48C7-8223-FA1FE075E21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14325" y="152400"/>
            <a:ext cx="8270875" cy="9874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S1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LỌC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SEIRI</a:t>
            </a:r>
            <a:r>
              <a:rPr lang="en-US" altLang="zh-CN" dirty="0" smtClean="0"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dirty="0" smtClean="0">
                <a:ea typeface="宋体" pitchFamily="2" charset="-122"/>
                <a:cs typeface="Times New Roman" pitchFamily="18" charset="0"/>
              </a:rPr>
            </a:b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68338" y="1778000"/>
            <a:ext cx="8577262" cy="4267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0A87BC-39B6-4A1D-B893-5147A334E78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14325" y="2447925"/>
            <a:ext cx="2895600" cy="533400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TẠI VỊ TRÍ LÀM VIỆC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1762125" y="3435350"/>
            <a:ext cx="1303338" cy="952500"/>
          </a:xfrm>
          <a:prstGeom prst="rect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Vật dụng không cần dùng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277813" y="4638675"/>
            <a:ext cx="2438400" cy="4572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Vật dụng cần dùng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314325" y="5562600"/>
            <a:ext cx="2581275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5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S2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Seiton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Sắp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xếp</a:t>
            </a: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3841750" y="2447925"/>
            <a:ext cx="2232025" cy="5334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PHÂN LOẠI</a:t>
            </a:r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7162800" y="2428875"/>
            <a:ext cx="1676400" cy="5334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XỬ LÝ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832225" y="3124200"/>
            <a:ext cx="2232025" cy="647700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</a:rPr>
              <a:t>Không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còn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T</a:t>
            </a:r>
            <a:r>
              <a:rPr lang="en-US" dirty="0" err="1">
                <a:solidFill>
                  <a:srgbClr val="FF0000"/>
                </a:solidFill>
              </a:rPr>
              <a:t>hẻ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đỏ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)</a:t>
            </a:r>
          </a:p>
        </p:txBody>
      </p:sp>
      <p:sp>
        <p:nvSpPr>
          <p:cNvPr id="22540" name="Rectangle 11"/>
          <p:cNvSpPr>
            <a:spLocks noChangeArrowheads="1"/>
          </p:cNvSpPr>
          <p:nvPr/>
        </p:nvSpPr>
        <p:spPr bwMode="auto">
          <a:xfrm>
            <a:off x="3832225" y="4038600"/>
            <a:ext cx="2232025" cy="9144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ts val="2500"/>
              </a:lnSpc>
              <a:tabLst>
                <a:tab pos="317500" algn="l"/>
                <a:tab pos="469900" algn="l"/>
                <a:tab pos="546100" algn="l"/>
                <a:tab pos="762000" algn="l"/>
                <a:tab pos="889000" algn="l"/>
              </a:tabLst>
            </a:pPr>
            <a:r>
              <a:rPr lang="en-US" altLang="zh-CN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Không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biết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còn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giá trị</a:t>
            </a:r>
            <a:r>
              <a:rPr lang="en-US" altLang="zh-CN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hay không</a:t>
            </a:r>
          </a:p>
          <a:p>
            <a:pPr algn="ctr">
              <a:lnSpc>
                <a:spcPts val="2100"/>
              </a:lnSpc>
              <a:tabLst>
                <a:tab pos="317500" algn="l"/>
                <a:tab pos="469900" algn="l"/>
                <a:tab pos="546100" algn="l"/>
                <a:tab pos="762000" algn="l"/>
                <a:tab pos="889000" algn="l"/>
              </a:tabLst>
            </a:pPr>
            <a:r>
              <a:rPr lang="en-US" altLang="zh-CN">
                <a:solidFill>
                  <a:srgbClr val="FFC000"/>
                </a:solidFill>
                <a:ea typeface="宋体" pitchFamily="2" charset="-122"/>
                <a:cs typeface="Times New Roman" pitchFamily="18" charset="0"/>
              </a:rPr>
              <a:t>(</a:t>
            </a:r>
            <a:r>
              <a:rPr lang="en-US" altLang="zh-CN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Thẻ vàng</a:t>
            </a:r>
            <a:r>
              <a:rPr lang="en-US" altLang="zh-CN" b="1">
                <a:solidFill>
                  <a:srgbClr val="FFC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</a:p>
        </p:txBody>
      </p:sp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7162800" y="3124200"/>
            <a:ext cx="1676400" cy="6477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Loại bỏ ngay</a:t>
            </a:r>
          </a:p>
        </p:txBody>
      </p:sp>
      <p:sp>
        <p:nvSpPr>
          <p:cNvPr id="22542" name="Rectangle 13"/>
          <p:cNvSpPr>
            <a:spLocks noChangeArrowheads="1"/>
          </p:cNvSpPr>
          <p:nvPr/>
        </p:nvSpPr>
        <p:spPr bwMode="auto">
          <a:xfrm>
            <a:off x="7194550" y="4114800"/>
            <a:ext cx="1676400" cy="838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Lưu tạm  chờ xử lý </a:t>
            </a:r>
          </a:p>
        </p:txBody>
      </p:sp>
      <p:cxnSp>
        <p:nvCxnSpPr>
          <p:cNvPr id="22543" name="Straight Connector 15"/>
          <p:cNvCxnSpPr>
            <a:cxnSpLocks noChangeShapeType="1"/>
          </p:cNvCxnSpPr>
          <p:nvPr/>
        </p:nvCxnSpPr>
        <p:spPr bwMode="auto">
          <a:xfrm>
            <a:off x="914400" y="2971800"/>
            <a:ext cx="0" cy="16002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22544" name="Straight Arrow Connector 17"/>
          <p:cNvCxnSpPr>
            <a:cxnSpLocks noChangeShapeType="1"/>
          </p:cNvCxnSpPr>
          <p:nvPr/>
        </p:nvCxnSpPr>
        <p:spPr bwMode="auto">
          <a:xfrm>
            <a:off x="914400" y="5105400"/>
            <a:ext cx="0" cy="4572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ffectLst/>
        </p:spPr>
      </p:cxnSp>
      <p:sp>
        <p:nvSpPr>
          <p:cNvPr id="22545" name="Notched Right Arrow 27"/>
          <p:cNvSpPr>
            <a:spLocks noChangeArrowheads="1"/>
          </p:cNvSpPr>
          <p:nvPr/>
        </p:nvSpPr>
        <p:spPr bwMode="auto">
          <a:xfrm>
            <a:off x="6113463" y="3352800"/>
            <a:ext cx="1012825" cy="228600"/>
          </a:xfrm>
          <a:prstGeom prst="notchedRightArrow">
            <a:avLst>
              <a:gd name="adj1" fmla="val 50000"/>
              <a:gd name="adj2" fmla="val 4998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Notched Right Arrow 28"/>
          <p:cNvSpPr>
            <a:spLocks noChangeArrowheads="1"/>
          </p:cNvSpPr>
          <p:nvPr/>
        </p:nvSpPr>
        <p:spPr bwMode="auto">
          <a:xfrm>
            <a:off x="6113463" y="4387850"/>
            <a:ext cx="1012825" cy="228600"/>
          </a:xfrm>
          <a:prstGeom prst="notchedRightArrow">
            <a:avLst>
              <a:gd name="adj1" fmla="val 50000"/>
              <a:gd name="adj2" fmla="val 4998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2547" name="Straight Connector 38"/>
          <p:cNvCxnSpPr>
            <a:cxnSpLocks noChangeShapeType="1"/>
          </p:cNvCxnSpPr>
          <p:nvPr/>
        </p:nvCxnSpPr>
        <p:spPr bwMode="auto">
          <a:xfrm>
            <a:off x="1905000" y="2981325"/>
            <a:ext cx="508000" cy="454025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ffectLst/>
        </p:spPr>
      </p:cxnSp>
      <p:cxnSp>
        <p:nvCxnSpPr>
          <p:cNvPr id="22548" name="Straight Arrow Connector 46"/>
          <p:cNvCxnSpPr>
            <a:cxnSpLocks noChangeShapeType="1"/>
            <a:stCxn id="22534" idx="3"/>
          </p:cNvCxnSpPr>
          <p:nvPr/>
        </p:nvCxnSpPr>
        <p:spPr bwMode="auto">
          <a:xfrm flipV="1">
            <a:off x="3065463" y="3467100"/>
            <a:ext cx="766762" cy="444500"/>
          </a:xfrm>
          <a:prstGeom prst="straightConnector1">
            <a:avLst/>
          </a:prstGeom>
          <a:noFill/>
          <a:ln w="57150" algn="ctr">
            <a:solidFill>
              <a:schemeClr val="accent2"/>
            </a:solidFill>
            <a:round/>
            <a:headEnd/>
            <a:tailEnd type="arrow" w="med" len="med"/>
          </a:ln>
          <a:effectLst/>
        </p:spPr>
      </p:cxnSp>
      <p:cxnSp>
        <p:nvCxnSpPr>
          <p:cNvPr id="22549" name="Straight Arrow Connector 48"/>
          <p:cNvCxnSpPr>
            <a:cxnSpLocks noChangeShapeType="1"/>
          </p:cNvCxnSpPr>
          <p:nvPr/>
        </p:nvCxnSpPr>
        <p:spPr bwMode="auto">
          <a:xfrm>
            <a:off x="3065463" y="3911600"/>
            <a:ext cx="766762" cy="660400"/>
          </a:xfrm>
          <a:prstGeom prst="straightConnector1">
            <a:avLst/>
          </a:prstGeom>
          <a:noFill/>
          <a:ln w="57150" algn="ctr">
            <a:solidFill>
              <a:srgbClr val="FFC000"/>
            </a:solidFill>
            <a:round/>
            <a:headEnd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1963" y="533400"/>
            <a:ext cx="8229600" cy="114300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S1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LỌC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SEIRI</a:t>
            </a:r>
            <a:r>
              <a:rPr lang="en-US" altLang="zh-CN" sz="3200" dirty="0" smtClean="0"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200" dirty="0" smtClean="0">
                <a:ea typeface="宋体" pitchFamily="2" charset="-122"/>
                <a:cs typeface="Times New Roman" pitchFamily="18" charset="0"/>
              </a:rPr>
            </a:br>
            <a:endParaRPr lang="en-US" sz="3200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7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055AB3-4EC6-4454-9F86-0C386B4C8D6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3560" name="Slide Number Placeholder 6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/>
            <a:fld id="{833AFC26-D5E7-4E05-9798-60EFDBF3E184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pic>
        <p:nvPicPr>
          <p:cNvPr id="23561" name="Content Placeholder 7" descr="F:\ANH 5S &amp;KAIZEN\06_5_2015\IMG_8025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8213"/>
            <a:ext cx="40401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Content Placeholder 8" descr="F:\ANH 5S &amp;KAIZEN\5S_KAIZEN 2015\IMG_0123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613" y="2208213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HÀNH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S1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SÀNG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LỌC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SEIRI</a:t>
            </a:r>
            <a:endParaRPr lang="en-US" sz="3200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80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C830D2-9413-48E5-A4D5-D17788E19F2D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24582" name="Picture 2" descr="F:\ANH 5S &amp;KAIZEN\06_5_2015\IMG_79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35250"/>
            <a:ext cx="4040188" cy="3030538"/>
          </a:xfrm>
          <a:noFill/>
        </p:spPr>
      </p:pic>
      <p:pic>
        <p:nvPicPr>
          <p:cNvPr id="24583" name="Picture 3" descr="F:\ANH 5S &amp;KAIZEN\5S_KAIZEN 2015\IMG_01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635250"/>
            <a:ext cx="4041775" cy="3030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2536</Words>
  <Application>Microsoft Office PowerPoint</Application>
  <PresentationFormat>On-screen Show (4:3)</PresentationFormat>
  <Paragraphs>412</Paragraphs>
  <Slides>47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Clip</vt:lpstr>
      <vt:lpstr>Phương pháp thực hành 5S</vt:lpstr>
      <vt:lpstr> THỰC HÀNH S1 – SÀNG LỌC – SEIRI </vt:lpstr>
      <vt:lpstr>THỰC HÀNH S1 – SÀNG LỌC – SEIRI </vt:lpstr>
      <vt:lpstr>THỰC HÀNH S1 – SÀNG LỌC – SEIRI </vt:lpstr>
      <vt:lpstr>Slide 5</vt:lpstr>
      <vt:lpstr> THỰC HÀNH S1 – SÀNG LỌC – SEIRI </vt:lpstr>
      <vt:lpstr> THỰC HÀNH S1 – SÀNG LỌC – SEIRI </vt:lpstr>
      <vt:lpstr>THỰC HÀNH S1 – SÀNG LỌC – SEIRI </vt:lpstr>
      <vt:lpstr>THỰC HÀNH S1 – SÀNG LỌC – SEIRI</vt:lpstr>
      <vt:lpstr>THỰC HÀNH S1 – SÀNG LỌC – SEIRI </vt:lpstr>
      <vt:lpstr>THỰC HÀNH S1 – SÀNG LỌC – SEIRI </vt:lpstr>
      <vt:lpstr>THỰC HÀNH S1 – SÀNG LỌC – SEIRI </vt:lpstr>
      <vt:lpstr> THỰC HÀNH S2 – SẮP XẾP – SEITON </vt:lpstr>
      <vt:lpstr> THỰC HÀNH S2 – SẮP XẾP – SEITON </vt:lpstr>
      <vt:lpstr> THỰC HÀNH S2 – SẮP XẾP – SEITON </vt:lpstr>
      <vt:lpstr> THỰC HÀNH S2 – SẮP XẾP – SEITON </vt:lpstr>
      <vt:lpstr>Slide 17</vt:lpstr>
      <vt:lpstr>THỰC HÀNH S2 – SẮP XẾP – SEITON </vt:lpstr>
      <vt:lpstr> THỰC HÀNH S2 – SẮP XẾP – SEITON </vt:lpstr>
      <vt:lpstr> THỰC HÀNH S2 – SẮP XẾP – SEITON </vt:lpstr>
      <vt:lpstr>THỰC HÀNH S2 – SẮP XẾP – SEITON </vt:lpstr>
      <vt:lpstr>THỰC HÀNH S2 – SẮP XẾP – SEITON </vt:lpstr>
      <vt:lpstr>THỰC HÀNH S2 – SẮP XẾP – SEITON</vt:lpstr>
      <vt:lpstr>THỰC HÀNH S2 – SẮP XẾP – SEITON</vt:lpstr>
      <vt:lpstr>THỰC HÀNH S2 – SẮP XẾP – SEITON</vt:lpstr>
      <vt:lpstr>THỰC HÀNH S2 – SẮP XẾP – SEITON </vt:lpstr>
      <vt:lpstr>THỰC HÀNH S3 – SẠCH SẼ – SEISO </vt:lpstr>
      <vt:lpstr>THỰC HÀNH S3 – SẠCH SẼ – SEISO</vt:lpstr>
      <vt:lpstr>THỰC HÀNH S3 – SẠCH SẼ – SEISO </vt:lpstr>
      <vt:lpstr>  Các tình huống tìm kiếm…</vt:lpstr>
      <vt:lpstr> THỰC HÀNH S4 – SĂN SÓC – SEIKETSU </vt:lpstr>
      <vt:lpstr>THỰC HÀNH S4 – SĂN SÓC – SEIKETSU</vt:lpstr>
      <vt:lpstr>Slide 33</vt:lpstr>
      <vt:lpstr> THỰC HÀNH S4 – SĂN SÓC – SEIKETSU </vt:lpstr>
      <vt:lpstr> THỰC HÀNH S5 – SẴN SÀNG – SHITSUKE </vt:lpstr>
      <vt:lpstr> THỰC HÀNH S5 – SẴN SÀNG – SHITSUKE </vt:lpstr>
      <vt:lpstr> THỰC HÀNH S5 – SẴN SÀNG – SHITSUKE </vt:lpstr>
      <vt:lpstr>Slide 38</vt:lpstr>
      <vt:lpstr>Slide 39</vt:lpstr>
      <vt:lpstr>KINH NGHIỆM THÀNH CÔNG</vt:lpstr>
      <vt:lpstr>KINH NGHIỆM THÀNH CÔNG</vt:lpstr>
      <vt:lpstr>KINH NGHIỆM THÀNH CÔNG</vt:lpstr>
      <vt:lpstr>KINH NGHIỆM THÀNH CÔNG</vt:lpstr>
      <vt:lpstr>Slide 44</vt:lpstr>
      <vt:lpstr>Nguyên tắc thực hành 5S</vt:lpstr>
      <vt:lpstr>CHU TRÌNH CHẤT LƯỢNG </vt:lpstr>
      <vt:lpstr>Slide 47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7</cp:revision>
  <dcterms:created xsi:type="dcterms:W3CDTF">2017-08-18T12:54:35Z</dcterms:created>
  <dcterms:modified xsi:type="dcterms:W3CDTF">2017-09-25T07:38:59Z</dcterms:modified>
</cp:coreProperties>
</file>